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240FB-5826-4789-AEE4-28375450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952DD-0CE7-4AC8-BE8F-05759868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96278-F23C-49FB-81FC-7968C930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CF576-CED5-4078-97A8-AF8B1AE1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FC2C8-99C4-457C-BFA9-C4B0D85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C9021-9429-4108-B9AE-FB26BE6A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BEBF0-7BC6-46CB-A450-5FE099A0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67660-F916-4F10-9388-1B706C8B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2F825-A812-487E-808B-4986A5C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2141F-3256-44E8-B4BF-14F76650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4F4E0C-167E-48B1-952F-8425916C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218A8C-EBBE-4535-9AD3-BCDC51EE4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B66F3-02EE-4D09-96B4-B7318714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1B2E2-FD66-4176-882E-204E7FBF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DD412-A98A-4007-8F72-E54659B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5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90B2F-48F4-41BE-A2AC-52B5DEC7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E0825-D8E8-444F-9079-CDEABF33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2F304-A337-4144-9C23-119C5970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38986-2631-4833-B47E-C960FE3B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11AB7-2A86-474D-B6A6-9F68FC4F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9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7FABA-555F-4062-B388-BED562E6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9A61E-90FE-44B5-B12D-F7396EB8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FAF5E-C951-4762-91A4-463B79A1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F6081-721F-412A-868A-CFC0BE6F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40C08-18EB-408C-A34C-DAD20965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A9C73-BFB6-4B8E-B1F7-5449D73F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EB638-F365-4846-B41A-D96FD0B5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B01EAB-F5F4-454B-B5B4-37BEC6C9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B0CFFE-CD2A-43D2-AA31-77EC74D5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C5795-A40A-468C-9DCD-D00F38DF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7D2A16-8189-4B51-A6A4-8DC3DC9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7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1B708-BDBD-4E14-A20D-8A696878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69CFD-D8FA-45C3-8120-68577B9B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286B3C-6916-4DA2-91EE-E76D8593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9685-F687-4998-81B8-40D5DADD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461A5-7134-4E24-B958-48DD7DB90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FF5B2-552B-4795-8A82-18FCEE54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EA9562-7DB3-40A6-AACB-B90EA868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BD1D8-36FB-4AEF-9601-ECCA4D6C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9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D048-A199-4D72-92BE-7787DC1E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F5BD80-039F-48B8-99BE-32E02E7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7A5DE2-7D25-4C04-8447-15279346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21E70-DAAF-4A98-BBAD-7BC3D70F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212FA4-D3D5-4732-AFDA-E4CE444E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F420A6-4F26-4352-A236-2877B22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79B41-884F-4C75-926D-755C36FC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6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D2D0-47ED-4182-A006-0E30D5C9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B1630-3894-46B4-991A-D7ED7FC2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BD054C-D730-4635-BB7F-910A6162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94396-B37F-49C5-BC6E-742EE0A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B51163-DF2E-49D3-8C2A-816379A2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6BF73-B04F-46F0-8C8C-D247232B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5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3E1DA-B66C-4106-AEFA-4A3BEFC1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F59261-C07F-4D5B-9780-4925EC386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1D0FB6-F5D0-4F86-B03D-9EEF1DDE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52B982-587D-48C1-9429-7A001D0A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655DE-288F-4B60-9A51-A27F4EDA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B8684F-7FD3-4B3B-8956-8C71B5BD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5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6E95C0-A4A5-4575-A73E-2D15619C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C14B0-5B35-46FF-A036-6B22BD67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7AE16-88C2-4977-A11C-BA6C6304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EA9A-7B08-45A0-877F-DFC780BE30A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9D802-B4E1-42CA-AD3D-ED2983B02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A555D-4A20-42DD-96F5-A4D84D80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AD2F-8E90-4F04-8D58-6C35B1083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9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DDEC-F10A-403F-8B00-D784ACFB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501" y="222030"/>
            <a:ext cx="10320997" cy="4293699"/>
          </a:xfrm>
        </p:spPr>
        <p:txBody>
          <a:bodyPr>
            <a:normAutofit/>
          </a:bodyPr>
          <a:lstStyle/>
          <a:p>
            <a:r>
              <a:rPr lang="fr-FR" sz="8000" b="1" dirty="0"/>
              <a:t>La programmation</a:t>
            </a:r>
            <a:br>
              <a:rPr lang="fr-FR" sz="8000" b="1" dirty="0"/>
            </a:br>
            <a:r>
              <a:rPr lang="fr-FR" sz="8000" b="1" dirty="0"/>
              <a:t> structurée</a:t>
            </a:r>
          </a:p>
        </p:txBody>
      </p:sp>
    </p:spTree>
    <p:extLst>
      <p:ext uri="{BB962C8B-B14F-4D97-AF65-F5344CB8AC3E}">
        <p14:creationId xmlns:p14="http://schemas.microsoft.com/office/powerpoint/2010/main" val="3902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6548D-8B84-4CFE-B2ED-049B90DD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 </a:t>
            </a:r>
            <a:r>
              <a:rPr lang="fr-FR" b="1" dirty="0"/>
              <a:t>programmation structurée</a:t>
            </a:r>
            <a:r>
              <a:rPr lang="fr-FR" dirty="0"/>
              <a:t> peut être vue comme un sous-ensemble, ou une branche, de la programmation impérative, un des paradigmes majeurs de la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17470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F4E7-A399-4DDB-BB87-097C25AC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morts clé: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58D27-3ECF-4B59-B4D0-9909E242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</a:t>
            </a:r>
          </a:p>
          <a:p>
            <a:r>
              <a:rPr lang="fr-FR" dirty="0"/>
              <a:t>Pascal</a:t>
            </a:r>
          </a:p>
          <a:p>
            <a:r>
              <a:rPr lang="fr-FR" dirty="0"/>
              <a:t>Ada</a:t>
            </a:r>
          </a:p>
          <a:p>
            <a:r>
              <a:rPr lang="fr-FR" dirty="0"/>
              <a:t>Top-down design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61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La programmation  structurée</vt:lpstr>
      <vt:lpstr>Présentation PowerPoint</vt:lpstr>
      <vt:lpstr>Les morts clé: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 structurée</dc:title>
  <dc:creator>Stagiaire</dc:creator>
  <cp:lastModifiedBy>Stagiaire</cp:lastModifiedBy>
  <cp:revision>1</cp:revision>
  <dcterms:created xsi:type="dcterms:W3CDTF">2019-12-02T08:25:45Z</dcterms:created>
  <dcterms:modified xsi:type="dcterms:W3CDTF">2019-12-02T08:34:54Z</dcterms:modified>
</cp:coreProperties>
</file>