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543800" cy="2593975"/>
          </a:xfrm>
        </p:spPr>
        <p:txBody>
          <a:bodyPr>
            <a:no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Programmation structurée</a:t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</a:t>
            </a:r>
            <a:r>
              <a:rPr lang="fr-FR" dirty="0" err="1" smtClean="0"/>
              <a:t>diyae</a:t>
            </a:r>
            <a:r>
              <a:rPr lang="fr-FR" dirty="0" smtClean="0"/>
              <a:t> </a:t>
            </a:r>
            <a:r>
              <a:rPr lang="fr-FR" dirty="0" err="1" smtClean="0"/>
              <a:t>fanoui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37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La programmation structurée constitue un sous-ensemble de la programmation </a:t>
            </a:r>
            <a:r>
              <a:rPr lang="fr-FR" sz="2800" dirty="0" smtClean="0"/>
              <a:t>impérative </a:t>
            </a:r>
            <a:r>
              <a:rPr lang="fr-FR" sz="2800" dirty="0"/>
              <a:t> C'est un paradigme important de la </a:t>
            </a:r>
            <a:r>
              <a:rPr lang="fr-FR" sz="2800" dirty="0" smtClean="0"/>
              <a:t>programmation</a:t>
            </a:r>
          </a:p>
          <a:p>
            <a:r>
              <a:rPr lang="fr-FR" sz="2800" dirty="0"/>
              <a:t>La programmation structurée est souvent utilisée conjointement à la méthodologie de développement par décompositions successives</a:t>
            </a:r>
          </a:p>
          <a:p>
            <a:r>
              <a:rPr lang="fr-FR" sz="2800" dirty="0"/>
              <a:t>La programmation structurée est possible dans n'importe quel langage de programmation procédural</a:t>
            </a:r>
          </a:p>
        </p:txBody>
      </p:sp>
    </p:spTree>
    <p:extLst>
      <p:ext uri="{BB962C8B-B14F-4D97-AF65-F5344CB8AC3E}">
        <p14:creationId xmlns:p14="http://schemas.microsoft.com/office/powerpoint/2010/main" val="294555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mot clé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</a:t>
            </a:r>
          </a:p>
          <a:p>
            <a:r>
              <a:rPr lang="fr-FR" dirty="0" smtClean="0"/>
              <a:t>Structurée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8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</TotalTime>
  <Words>21</Words>
  <Application>Microsoft Office PowerPoint</Application>
  <PresentationFormat>Affichage à l'écran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Contiguïté</vt:lpstr>
      <vt:lpstr>Programmation structurée  </vt:lpstr>
      <vt:lpstr>Définition </vt:lpstr>
      <vt:lpstr>Les mot clé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structurée  </dc:title>
  <dc:creator>TP</dc:creator>
  <cp:lastModifiedBy>Utilisateur Windows</cp:lastModifiedBy>
  <cp:revision>2</cp:revision>
  <dcterms:created xsi:type="dcterms:W3CDTF">2019-11-21T13:20:58Z</dcterms:created>
  <dcterms:modified xsi:type="dcterms:W3CDTF">2019-11-21T13:36:50Z</dcterms:modified>
</cp:coreProperties>
</file>