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2C8-FD5E-4F02-8727-91E5E4409E1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7B0B-FF79-469A-9095-DC12713BD51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2C8-FD5E-4F02-8727-91E5E4409E1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7B0B-FF79-469A-9095-DC12713BD51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2C8-FD5E-4F02-8727-91E5E4409E1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7B0B-FF79-469A-9095-DC12713BD51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2C8-FD5E-4F02-8727-91E5E4409E1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7B0B-FF79-469A-9095-DC12713BD51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2C8-FD5E-4F02-8727-91E5E4409E1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7B0B-FF79-469A-9095-DC12713BD51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2C8-FD5E-4F02-8727-91E5E4409E1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7B0B-FF79-469A-9095-DC12713BD51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2C8-FD5E-4F02-8727-91E5E4409E1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7B0B-FF79-469A-9095-DC12713BD51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2C8-FD5E-4F02-8727-91E5E4409E1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7B0B-FF79-469A-9095-DC12713BD51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2C8-FD5E-4F02-8727-91E5E4409E1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7B0B-FF79-469A-9095-DC12713BD51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2C8-FD5E-4F02-8727-91E5E4409E1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7B0B-FF79-469A-9095-DC12713BD51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2C8-FD5E-4F02-8727-91E5E4409E1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7B0B-FF79-469A-9095-DC12713BD51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EF2C8-FD5E-4F02-8727-91E5E4409E1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D7B0B-FF79-469A-9095-DC12713BD51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571480"/>
            <a:ext cx="7772400" cy="1470025"/>
          </a:xfrm>
        </p:spPr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L</a:t>
            </a:r>
            <a:r>
              <a:rPr lang="fr-FR" b="1" dirty="0" smtClean="0">
                <a:solidFill>
                  <a:schemeClr val="tx2"/>
                </a:solidFill>
              </a:rPr>
              <a:t>a Programmation </a:t>
            </a:r>
            <a:r>
              <a:rPr lang="fr-FR" b="1" dirty="0">
                <a:solidFill>
                  <a:schemeClr val="tx2"/>
                </a:solidFill>
              </a:rPr>
              <a:t>structurée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8728" y="3429000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Bahnschrift" pitchFamily="34" charset="0"/>
              </a:rPr>
              <a:t>Khalid Mesbah </a:t>
            </a:r>
            <a:endParaRPr lang="fr-FR" dirty="0">
              <a:solidFill>
                <a:schemeClr val="tx1"/>
              </a:solidFill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7772400" cy="1470025"/>
          </a:xfrm>
        </p:spPr>
        <p:txBody>
          <a:bodyPr/>
          <a:lstStyle/>
          <a:p>
            <a:r>
              <a:rPr lang="fr-FR" b="1" dirty="0" smtClean="0">
                <a:solidFill>
                  <a:schemeClr val="tx2"/>
                </a:solidFill>
              </a:rPr>
              <a:t>Définition </a:t>
            </a:r>
            <a:r>
              <a:rPr lang="fr-FR" b="1" dirty="0" smtClean="0">
                <a:solidFill>
                  <a:schemeClr val="tx2"/>
                </a:solidFill>
              </a:rPr>
              <a:t>La Programmation Structurée</a:t>
            </a:r>
            <a:r>
              <a:rPr lang="fr-FR" b="1" dirty="0" smtClean="0">
                <a:solidFill>
                  <a:schemeClr val="tx2"/>
                </a:solidFill>
              </a:rPr>
              <a:t> :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14348" y="2643182"/>
            <a:ext cx="7715304" cy="35719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 programmation structurée » ont été proposés aux développeurs des applications informatiques de façon à pouvoir intégrer une approche méthodologique à la conception des programmes et logiciels.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1470025"/>
          </a:xfrm>
        </p:spPr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Les bases de la programmation structurée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4414" y="2571744"/>
            <a:ext cx="6400800" cy="1752600"/>
          </a:xfrm>
        </p:spPr>
        <p:txBody>
          <a:bodyPr>
            <a:noAutofit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• </a:t>
            </a:r>
            <a:r>
              <a:rPr lang="fr-FR" sz="2800" b="1" dirty="0">
                <a:solidFill>
                  <a:schemeClr val="tx1"/>
                </a:solidFill>
              </a:rPr>
              <a:t>la séquence</a:t>
            </a:r>
            <a:r>
              <a:rPr lang="fr-FR" sz="2800" dirty="0">
                <a:solidFill>
                  <a:schemeClr val="tx1"/>
                </a:solidFill>
              </a:rPr>
              <a:t> (enchaînement en séquence de traitement),</a:t>
            </a:r>
            <a:r>
              <a:rPr lang="fr-FR" sz="2800" dirty="0" smtClean="0">
                <a:solidFill>
                  <a:schemeClr val="tx1"/>
                </a:solidFill>
              </a:rPr>
              <a:t/>
            </a:r>
            <a:br>
              <a:rPr lang="fr-FR" sz="2800" dirty="0" smtClean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• </a:t>
            </a:r>
            <a:r>
              <a:rPr lang="fr-FR" sz="2800" b="1" dirty="0">
                <a:solidFill>
                  <a:schemeClr val="tx1"/>
                </a:solidFill>
              </a:rPr>
              <a:t>l'alternative</a:t>
            </a:r>
            <a:r>
              <a:rPr lang="fr-FR" sz="2800" dirty="0">
                <a:solidFill>
                  <a:schemeClr val="tx1"/>
                </a:solidFill>
              </a:rPr>
              <a:t> (instruction conditionnelle : traitement permettant d'effectuer un choix</a:t>
            </a:r>
            <a:r>
              <a:rPr lang="fr-FR" sz="2800" dirty="0" smtClean="0">
                <a:solidFill>
                  <a:schemeClr val="tx1"/>
                </a:solidFill>
              </a:rPr>
              <a:t>),</a:t>
            </a:r>
            <a:endParaRPr lang="fr-FR" sz="2800" dirty="0">
              <a:solidFill>
                <a:schemeClr val="tx1"/>
              </a:solidFill>
            </a:endParaRPr>
          </a:p>
          <a:p>
            <a:r>
              <a:rPr lang="fr-FR" sz="2800" dirty="0" smtClean="0">
                <a:solidFill>
                  <a:schemeClr val="tx1"/>
                </a:solidFill>
              </a:rPr>
              <a:t>•</a:t>
            </a:r>
            <a:r>
              <a:rPr lang="fr-FR" sz="2800" dirty="0">
                <a:solidFill>
                  <a:schemeClr val="tx1"/>
                </a:solidFill>
              </a:rPr>
              <a:t> </a:t>
            </a:r>
            <a:r>
              <a:rPr lang="fr-FR" sz="2800" b="1" dirty="0">
                <a:solidFill>
                  <a:schemeClr val="tx1"/>
                </a:solidFill>
              </a:rPr>
              <a:t>la répétition</a:t>
            </a:r>
            <a:r>
              <a:rPr lang="fr-FR" sz="2800" dirty="0">
                <a:solidFill>
                  <a:schemeClr val="tx1"/>
                </a:solidFill>
              </a:rPr>
              <a:t> (itération ou boucle : traitement pouvant être reproduit plusieurs fois).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 smtClean="0">
                <a:solidFill>
                  <a:schemeClr val="tx2"/>
                </a:solidFill>
              </a:rPr>
              <a:t>Les Mots clé </a:t>
            </a:r>
            <a:endParaRPr lang="fr-FR" sz="5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600" b="1" dirty="0" smtClean="0"/>
              <a:t>Suite</a:t>
            </a:r>
            <a:endParaRPr lang="fr-FR" b="1" dirty="0" smtClean="0"/>
          </a:p>
          <a:p>
            <a:r>
              <a:rPr lang="fr-FR" b="1" dirty="0" smtClean="0">
                <a:solidFill>
                  <a:schemeClr val="tx1"/>
                </a:solidFill>
              </a:rPr>
              <a:t>la répétition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</Words>
  <Application>Microsoft Office PowerPoint</Application>
  <PresentationFormat>Affichage à l'écran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La Programmation structurée</vt:lpstr>
      <vt:lpstr>Définition La Programmation Structurée :</vt:lpstr>
      <vt:lpstr>Les bases de la programmation structurée</vt:lpstr>
      <vt:lpstr>Les Mots clé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structurée</dc:title>
  <dc:creator>TP</dc:creator>
  <cp:lastModifiedBy>TP</cp:lastModifiedBy>
  <cp:revision>1</cp:revision>
  <dcterms:created xsi:type="dcterms:W3CDTF">2019-11-21T13:24:09Z</dcterms:created>
  <dcterms:modified xsi:type="dcterms:W3CDTF">2019-11-21T14:02:00Z</dcterms:modified>
</cp:coreProperties>
</file>