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33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8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8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3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0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781C-1DC6-46E4-8803-D68133E7E933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57A3-28C5-4770-9066-B636EF1037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8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MOHAMED KHOUNTI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6000" b="1" dirty="0" smtClean="0">
                <a:solidFill>
                  <a:schemeClr val="accent1"/>
                </a:solidFill>
              </a:rPr>
              <a:t>Programmation structurée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0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Définitions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/>
              <a:t>La programmation structurée Dans cette approche les programmeurs décomposent la structure, à large échelle, d'un programme en terme d'opérations plus petites, implémentent et testent ces petites opérations, et les assemblent pour réaliser le programme.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8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Mots-clés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Structurée-petites opérations-programmation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507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MOHAMED KHOUNTI</vt:lpstr>
      <vt:lpstr>Définitions</vt:lpstr>
      <vt:lpstr>Mots-clés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MOHAMED KHOUNTI</dc:title>
  <dc:creator>Utilisateur Windows</dc:creator>
  <cp:lastModifiedBy>Utilisateur Windows</cp:lastModifiedBy>
  <cp:revision>2</cp:revision>
  <dcterms:created xsi:type="dcterms:W3CDTF">2019-11-21T13:49:12Z</dcterms:created>
  <dcterms:modified xsi:type="dcterms:W3CDTF">2019-11-21T14:02:27Z</dcterms:modified>
</cp:coreProperties>
</file>