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92" y="0"/>
            <a:ext cx="8361229" cy="3178342"/>
          </a:xfrm>
        </p:spPr>
        <p:txBody>
          <a:bodyPr/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programmation structurée 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92" y="3788854"/>
            <a:ext cx="8568274" cy="189072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/>
              <a:t>La définition de la programmation structurée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/>
              <a:t>Les mots clé  </a:t>
            </a:r>
          </a:p>
          <a:p>
            <a:pPr algn="l"/>
            <a:r>
              <a:rPr lang="fr-FR" sz="2400" dirty="0" smtClean="0"/>
              <a:t>                                                                                   </a:t>
            </a:r>
          </a:p>
          <a:p>
            <a:pPr algn="l"/>
            <a:r>
              <a:rPr lang="fr-FR" sz="2400" dirty="0"/>
              <a:t>  </a:t>
            </a:r>
            <a:r>
              <a:rPr lang="fr-FR" sz="2400" dirty="0" smtClean="0"/>
              <a:t>                                                                               → Zaoujal Omar</a:t>
            </a:r>
            <a:endParaRPr lang="fr-FR" sz="2400" dirty="0"/>
          </a:p>
          <a:p>
            <a:pPr algn="l"/>
            <a:r>
              <a:rPr lang="fr-FR" sz="2400" dirty="0" smtClean="0"/>
              <a:t>                               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2306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389" y="891862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de la programmation structurée : 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0310" y="3276600"/>
            <a:ext cx="10856890" cy="3581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600" b="1" dirty="0" smtClean="0"/>
              <a:t>- La programmation structurée peut être vue comme un sous-ensemble , ou une branche de la programmation impérative , un des paradigmes majeurs de la programmation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b="1" dirty="0" smtClean="0"/>
              <a:t>- </a:t>
            </a:r>
            <a:r>
              <a:rPr lang="fr-FR" sz="3600" b="1" dirty="0"/>
              <a:t>Programmer par blocs d’instructions en combinant ces blocs </a:t>
            </a:r>
            <a:r>
              <a:rPr lang="fr-FR" sz="3600" b="1" dirty="0" smtClean="0"/>
              <a:t>de trois </a:t>
            </a:r>
            <a:r>
              <a:rPr lang="fr-FR" sz="3600" b="1" dirty="0"/>
              <a:t>manières </a:t>
            </a:r>
            <a:r>
              <a:rPr lang="fr-FR" sz="3600" b="1" dirty="0" smtClean="0"/>
              <a:t>:  </a:t>
            </a:r>
            <a:r>
              <a:rPr lang="fr-FR" sz="3600" b="1" dirty="0" smtClean="0">
                <a:solidFill>
                  <a:srgbClr val="002060"/>
                </a:solidFill>
              </a:rPr>
              <a:t>séquence – sélection – répétition </a:t>
            </a:r>
            <a:r>
              <a:rPr lang="fr-FR" sz="3600" b="1" dirty="0">
                <a:solidFill>
                  <a:schemeClr val="tx1"/>
                </a:solidFill>
              </a:rPr>
              <a:t>.</a:t>
            </a:r>
            <a:endParaRPr lang="fr-FR" sz="3600" b="1" dirty="0" smtClean="0"/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879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1753" y="81458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mots-clés :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3572" y="2607972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 smtClean="0"/>
              <a:t>- </a:t>
            </a:r>
            <a:r>
              <a:rPr lang="fr-FR" sz="2800" b="1" dirty="0" smtClean="0">
                <a:solidFill>
                  <a:schemeClr val="tx1"/>
                </a:solidFill>
              </a:rPr>
              <a:t>séquence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tx1"/>
                </a:solidFill>
              </a:rPr>
              <a:t>- sélection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tx1"/>
                </a:solidFill>
              </a:rPr>
              <a:t>- répétition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tx1"/>
                </a:solidFill>
              </a:rPr>
              <a:t>- logique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chemeClr val="tx1"/>
                </a:solidFill>
              </a:rPr>
              <a:t>- l’organisation 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4569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26</TotalTime>
  <Words>85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Franklin Gothic Book</vt:lpstr>
      <vt:lpstr>Wingdings</vt:lpstr>
      <vt:lpstr>Crop</vt:lpstr>
      <vt:lpstr>La programmation structurée </vt:lpstr>
      <vt:lpstr>La définition de la programmation structurée : </vt:lpstr>
      <vt:lpstr>Les mots-clés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structurée</dc:title>
  <dc:creator>omar zaoujal</dc:creator>
  <cp:lastModifiedBy>omar zaoujal</cp:lastModifiedBy>
  <cp:revision>3</cp:revision>
  <dcterms:created xsi:type="dcterms:W3CDTF">2019-11-21T13:28:34Z</dcterms:created>
  <dcterms:modified xsi:type="dcterms:W3CDTF">2019-11-21T13:55:02Z</dcterms:modified>
</cp:coreProperties>
</file>