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075D20-0FC5-43AC-BC9D-704FE372B092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8382C7B-7249-4037-8AFF-0041F3F86678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404664"/>
            <a:ext cx="6984776" cy="1080120"/>
          </a:xfrm>
        </p:spPr>
        <p:txBody>
          <a:bodyPr>
            <a:noAutofit/>
          </a:bodyPr>
          <a:lstStyle/>
          <a:p>
            <a:r>
              <a:rPr lang="fr-FR" sz="4800" u="sng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Programmation</a:t>
            </a:r>
            <a:r>
              <a:rPr lang="fr-FR" sz="4400" u="sng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fr-FR" sz="4800" u="sng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structurer</a:t>
            </a:r>
            <a:r>
              <a:rPr lang="fr-FR" sz="4000" u="sng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endParaRPr lang="fr-FR" sz="4000" u="sng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7406640" cy="1752600"/>
          </a:xfrm>
        </p:spPr>
        <p:txBody>
          <a:bodyPr/>
          <a:lstStyle/>
          <a:p>
            <a:pPr marL="541782" indent="-514350">
              <a:buFont typeface="+mj-lt"/>
              <a:buAutoNum type="arabicPeriod"/>
            </a:pPr>
            <a:r>
              <a:rPr lang="fr-FR" dirty="0" smtClean="0"/>
              <a:t>Définition</a:t>
            </a:r>
          </a:p>
          <a:p>
            <a:pPr marL="541782" indent="-514350">
              <a:buFont typeface="+mj-lt"/>
              <a:buAutoNum type="arabicPeriod"/>
            </a:pPr>
            <a:r>
              <a:rPr lang="fr-FR" dirty="0" smtClean="0"/>
              <a:t>Mot clé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4168" y="5805264"/>
            <a:ext cx="2592288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Yassine El atlassi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708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définition</a:t>
            </a:r>
            <a:endParaRPr lang="fr-FR" b="1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structuration est un organisme vivant dans son organisation ou son </a:t>
            </a:r>
            <a:r>
              <a:rPr lang="fr-FR" dirty="0" err="1" smtClean="0"/>
              <a:t>développment</a:t>
            </a:r>
            <a:endParaRPr lang="fr-FR" dirty="0" smtClean="0"/>
          </a:p>
          <a:p>
            <a:r>
              <a:rPr lang="fr-FR" dirty="0" smtClean="0"/>
              <a:t>Et la </a:t>
            </a:r>
            <a:r>
              <a:rPr lang="fr-FR" dirty="0" err="1" smtClean="0"/>
              <a:t>programation</a:t>
            </a:r>
            <a:r>
              <a:rPr lang="fr-FR" dirty="0"/>
              <a:t> structurer est </a:t>
            </a:r>
            <a:r>
              <a:rPr lang="fr-FR" dirty="0" smtClean="0"/>
              <a:t>élaborer </a:t>
            </a:r>
            <a:r>
              <a:rPr lang="fr-FR" dirty="0"/>
              <a:t>des algorithmes pour répondre à des problèmes variés et réaliser des programmes pour résoudre des problèmes informatiques de façon logique et structurée. </a:t>
            </a:r>
          </a:p>
        </p:txBody>
      </p:sp>
    </p:spTree>
    <p:extLst>
      <p:ext uri="{BB962C8B-B14F-4D97-AF65-F5344CB8AC3E}">
        <p14:creationId xmlns:p14="http://schemas.microsoft.com/office/powerpoint/2010/main" val="281781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Mot clé </a:t>
            </a:r>
            <a:endParaRPr lang="fr-FR" sz="4800" b="1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Programmation </a:t>
            </a:r>
            <a:r>
              <a:rPr lang="fr-FR" dirty="0" smtClean="0"/>
              <a:t>impérative</a:t>
            </a:r>
          </a:p>
          <a:p>
            <a:r>
              <a:rPr lang="fr-FR" dirty="0" smtClean="0"/>
              <a:t>Paradigmes</a:t>
            </a:r>
          </a:p>
          <a:p>
            <a:r>
              <a:rPr lang="fr-FR" dirty="0"/>
              <a:t>structurées, </a:t>
            </a:r>
            <a:endParaRPr lang="fr-FR" dirty="0" smtClean="0"/>
          </a:p>
          <a:p>
            <a:r>
              <a:rPr lang="fr-FR" dirty="0" smtClean="0"/>
              <a:t>non </a:t>
            </a:r>
            <a:r>
              <a:rPr lang="fr-FR" dirty="0"/>
              <a:t>structurées </a:t>
            </a:r>
          </a:p>
          <a:p>
            <a:r>
              <a:rPr lang="fr-FR" dirty="0" smtClean="0"/>
              <a:t>semi-structurées</a:t>
            </a:r>
          </a:p>
          <a:p>
            <a:r>
              <a:rPr lang="fr-FR" dirty="0"/>
              <a:t>Les opérateurs </a:t>
            </a:r>
            <a:r>
              <a:rPr lang="fr-FR" dirty="0" smtClean="0"/>
              <a:t>conditionnels</a:t>
            </a:r>
          </a:p>
          <a:p>
            <a:r>
              <a:rPr lang="fr-FR" dirty="0"/>
              <a:t> langage de programmation procédural</a:t>
            </a:r>
          </a:p>
        </p:txBody>
      </p:sp>
    </p:spTree>
    <p:extLst>
      <p:ext uri="{BB962C8B-B14F-4D97-AF65-F5344CB8AC3E}">
        <p14:creationId xmlns:p14="http://schemas.microsoft.com/office/powerpoint/2010/main" val="391728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</TotalTime>
  <Words>69</Words>
  <Application>Microsoft Office PowerPoint</Application>
  <PresentationFormat>Affichage à l'écran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Solstice</vt:lpstr>
      <vt:lpstr>Programmation structurer:</vt:lpstr>
      <vt:lpstr>définition</vt:lpstr>
      <vt:lpstr>Mot clé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structurer:</dc:title>
  <dc:creator>Utilisateur Windows</dc:creator>
  <cp:lastModifiedBy>Utilisateur Windows</cp:lastModifiedBy>
  <cp:revision>2</cp:revision>
  <dcterms:created xsi:type="dcterms:W3CDTF">2019-11-21T13:25:27Z</dcterms:created>
  <dcterms:modified xsi:type="dcterms:W3CDTF">2019-11-21T13:38:04Z</dcterms:modified>
</cp:coreProperties>
</file>