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r.wikipedia.org/wiki/D%C3%A9veloppement_de_logicie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Programmation orienté objet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PAR MOHAMED YOUSSEF FARAJ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3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17" y="1195389"/>
            <a:ext cx="9710057" cy="1320800"/>
          </a:xfrm>
        </p:spPr>
        <p:txBody>
          <a:bodyPr/>
          <a:lstStyle/>
          <a:p>
            <a:r>
              <a:rPr lang="fr-FR" dirty="0" smtClean="0"/>
              <a:t>Définition </a:t>
            </a:r>
            <a:r>
              <a:rPr lang="fr-FR" dirty="0"/>
              <a:t>de programmation orienté objet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La </a:t>
            </a:r>
            <a:r>
              <a:rPr lang="fr-FR" sz="2400" b="1" dirty="0"/>
              <a:t>programmation orientée objet</a:t>
            </a:r>
            <a:r>
              <a:rPr lang="fr-FR" sz="2400" dirty="0"/>
              <a:t>, souvent abrégée </a:t>
            </a:r>
            <a:r>
              <a:rPr lang="fr-FR" sz="2400" b="1" dirty="0"/>
              <a:t>POO</a:t>
            </a:r>
            <a:r>
              <a:rPr lang="fr-FR" sz="2400" dirty="0"/>
              <a:t>, permet de concevoir une application sous la forme d'un ensemble de briques logicielles appelées des </a:t>
            </a:r>
            <a:r>
              <a:rPr lang="fr-FR" sz="2400" b="1" dirty="0"/>
              <a:t>objets</a:t>
            </a:r>
            <a:r>
              <a:rPr lang="fr-FR" sz="2400" dirty="0"/>
              <a:t>. Chaque </a:t>
            </a:r>
            <a:r>
              <a:rPr lang="fr-FR" sz="2400" b="1" dirty="0"/>
              <a:t>objet</a:t>
            </a:r>
            <a:r>
              <a:rPr lang="fr-FR" sz="2400" dirty="0"/>
              <a:t> joue un rôle précis et peut communiquer avec les autres </a:t>
            </a:r>
            <a:r>
              <a:rPr lang="fr-FR" sz="2400" b="1" dirty="0"/>
              <a:t>objets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32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Pré-requis</a:t>
            </a:r>
            <a:r>
              <a:rPr lang="fr-FR" b="1" dirty="0"/>
              <a:t> </a:t>
            </a:r>
            <a:r>
              <a:rPr lang="fr-FR" b="1" dirty="0" smtClean="0"/>
              <a:t>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/>
              <a:t>lecture de ce livre nécessite une connaissance des bases de la programmation :</a:t>
            </a:r>
          </a:p>
          <a:p>
            <a:r>
              <a:rPr lang="fr-FR" dirty="0"/>
              <a:t>Notions de variable et de type.</a:t>
            </a:r>
          </a:p>
          <a:p>
            <a:r>
              <a:rPr lang="fr-FR" dirty="0"/>
              <a:t>Structures conditionnelles et itératives (boucles).</a:t>
            </a:r>
          </a:p>
          <a:p>
            <a:r>
              <a:rPr lang="fr-FR" dirty="0"/>
              <a:t>Programmation modulaire (sous-programmes) et passage de paramètres.</a:t>
            </a:r>
          </a:p>
          <a:p>
            <a:r>
              <a:rPr lang="fr-FR" dirty="0"/>
              <a:t>Tableaux et listes.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6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Mots Clé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L’</a:t>
            </a:r>
            <a:r>
              <a:rPr lang="fr-FR" sz="2400" b="1" dirty="0"/>
              <a:t>héritage</a:t>
            </a:r>
            <a:r>
              <a:rPr lang="fr-FR" b="1" dirty="0"/>
              <a:t> (</a:t>
            </a:r>
            <a:r>
              <a:rPr lang="fr-FR" dirty="0"/>
              <a:t>un procédé par lequel un objet reçoit les propriétés d’un autre objet</a:t>
            </a:r>
            <a:r>
              <a:rPr lang="fr-FR" b="1" dirty="0"/>
              <a:t>)</a:t>
            </a:r>
          </a:p>
          <a:p>
            <a:r>
              <a:rPr lang="fr-FR" sz="2400" b="1" dirty="0"/>
              <a:t>Le polymorphisme (</a:t>
            </a:r>
            <a:r>
              <a:rPr lang="fr-FR" dirty="0"/>
              <a:t>le fait que l’objet puisse avoir plusieurs formes</a:t>
            </a:r>
            <a:r>
              <a:rPr lang="fr-FR" b="1" dirty="0"/>
              <a:t>)</a:t>
            </a:r>
          </a:p>
          <a:p>
            <a:r>
              <a:rPr lang="fr-FR" sz="2400" b="1" dirty="0"/>
              <a:t>Programmation (</a:t>
            </a:r>
            <a:r>
              <a:rPr lang="fr-FR" dirty="0"/>
              <a:t>une étape importante du </a:t>
            </a:r>
            <a:r>
              <a:rPr lang="fr-FR" dirty="0">
                <a:hlinkClick r:id="rId2" tooltip="Développement de logiciel"/>
              </a:rPr>
              <a:t>développement de logiciels</a:t>
            </a:r>
            <a:r>
              <a:rPr lang="fr-FR" dirty="0"/>
              <a:t> </a:t>
            </a:r>
            <a:r>
              <a:rPr lang="fr-F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80679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94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Programmation orienté objet</vt:lpstr>
      <vt:lpstr>Définition de programmation orienté objet :</vt:lpstr>
      <vt:lpstr>Pré-requis : </vt:lpstr>
      <vt:lpstr>Mots Clé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orienté objet</dc:title>
  <dc:creator>Windows User</dc:creator>
  <cp:lastModifiedBy>Windows User</cp:lastModifiedBy>
  <cp:revision>4</cp:revision>
  <dcterms:created xsi:type="dcterms:W3CDTF">2019-12-02T08:28:59Z</dcterms:created>
  <dcterms:modified xsi:type="dcterms:W3CDTF">2019-12-02T08:57:38Z</dcterms:modified>
</cp:coreProperties>
</file>