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34FF2-2056-44CC-A58F-20CF1F79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C4FDB8-5047-4ED9-BA86-6332A803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7A2B-B160-4D3C-A24D-4B7184E3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F0D07-12A3-447F-BA56-F4FDEF55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145D17-4078-4C1A-B0AF-5417196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88DBA-12E8-4959-8E4C-AAB1C6D2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A552E9-39EC-41FD-9A04-B95824345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C63AF-F6EE-46E1-94E0-94C41A83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5BB96-837F-4059-B0C8-DBEC7AC6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D9B5F-7F9B-4B87-8DFB-25D4462A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89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B37E97-9A93-406B-9AC1-5E6630CE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711984-0C28-475F-B474-C4A1107E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24D42-E9CA-4E3C-B505-EF10B59E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62CE48-9044-411B-A245-2CF3518F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44C33D-C368-4F9A-B756-8928B66A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8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26CE3-B6A1-4526-A478-D9C434FA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1E1A5-FE3C-46B8-9822-C7FAD3CC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63035-034B-46E3-9825-CA5FD329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37620A-076F-453F-832D-71191F2C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F26B1-4874-4FB4-AFA5-CEA4AD0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9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B2ED0-2437-433B-98F2-D4DD4FE4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EF9B9-22EE-434A-B0CB-0BF6AC7D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55B34-FB81-46F6-B1B8-EA2899A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A3908E-F0BD-4CF9-AE18-7DBC46B6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11A79-59BC-40B7-A869-950F4559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0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FE825-B90B-4E13-B769-009C078E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7DA21-362C-48B9-8077-2A16420E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CB9C53-1324-460D-AE66-CD596E96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CA1914-71EA-4874-8F37-7E240282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24501A-4A96-4670-A928-419E6503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94F06-5993-433A-B29C-B4B38327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7FC06-F499-49FD-B071-2BEC8DD3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EC02E-4334-4CDC-9BFF-AF8E47AA6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F7FD4D-B05B-4876-A125-64A6F1D1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04C111-206B-48BE-ACE9-108428476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054BF9-2822-4481-B954-66619C61A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1AB350-3928-4140-8230-328461D8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47A849-CBF7-4991-8675-AF5A1A59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46AF07-C619-4D1B-8867-2E79D0C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9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694DE-0DB9-4882-B2B5-DC5D0F38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DABB08-7AE1-4AB4-90FE-B6B2D7B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DFCF28-C90D-419B-B4CA-9E27FFE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A015D-4494-4A91-856E-3EE60D41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38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75D70B-17CE-438C-92B5-DC817A8E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0C81DC-AC21-4389-AECF-99563B5B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A18840-92C5-4171-9512-7256456B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40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FE51D-8957-42D3-8D8C-04DEDAF9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C3BE8D-5599-4ADA-9ECA-387DCA0E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0A1BF-1B76-4BEF-AD7F-909153A9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33D48-AFE0-4514-92CF-903CFD02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FF331-EECC-4783-A01F-DCADF280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31CDC-5E1C-4170-B24C-39406CD0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84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F3963-2B09-4341-9EB5-C7C23C65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E0AD1C-E237-498F-B088-51A3125E5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EE20F-5D56-4615-A6F7-94744114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328674-3631-414B-A629-8974D4D7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0FB28C-55A2-41EF-9D57-856B35B4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33E7F1-44A6-49C1-BAFA-D0E3F4C1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838939-92F4-4BFA-AEF1-9DE433D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29F7E2-A077-4A7F-AE86-AF7F3FE0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C4F94-4F75-46FF-9714-ABB6D76AA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436A-512C-4A80-8349-04A60323BAC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71334-21D2-47BF-A800-06446549A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01134-AD0A-4F22-B0D0-09C7483D0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8423-D30F-42BB-AFE1-F3F2C41E2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07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E7F6D-624E-479B-BCEE-67F8FB315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b="1" i="1" u="sng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A4E51C-11D9-4F1E-9876-0A4E0BE32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Par: Soukaina Hnin</a:t>
            </a:r>
          </a:p>
        </p:txBody>
      </p:sp>
    </p:spTree>
    <p:extLst>
      <p:ext uri="{BB962C8B-B14F-4D97-AF65-F5344CB8AC3E}">
        <p14:creationId xmlns:p14="http://schemas.microsoft.com/office/powerpoint/2010/main" val="366179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FD2FE-D691-4D5B-B847-E4D923DB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7200" b="1" i="1" dirty="0"/>
              <a:t>Définition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F432D-BE35-49A2-80EA-48320BE4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3600" dirty="0"/>
              <a:t>La </a:t>
            </a:r>
            <a:r>
              <a:rPr lang="fr-FR" sz="3600" b="1" dirty="0"/>
              <a:t>programmation orientée objet (POO)</a:t>
            </a:r>
            <a:r>
              <a:rPr lang="fr-FR" sz="3600" dirty="0"/>
              <a:t>, ou </a:t>
            </a:r>
            <a:r>
              <a:rPr lang="fr-FR" sz="3600" b="1" dirty="0"/>
              <a:t>programmation par objet</a:t>
            </a:r>
            <a:r>
              <a:rPr lang="fr-FR" sz="3600" dirty="0"/>
              <a:t>, est un paradigme de programmation</a:t>
            </a:r>
            <a:r>
              <a:rPr lang="fr-FR" sz="3600" u="sng" dirty="0"/>
              <a:t> </a:t>
            </a:r>
            <a:r>
              <a:rPr lang="fr-FR" sz="3600" dirty="0"/>
              <a:t>informatique.</a:t>
            </a:r>
          </a:p>
          <a:p>
            <a:r>
              <a:rPr lang="fr-FR" sz="3600" dirty="0"/>
              <a:t> La programmation objet permet à un objet de raffiner la mise en œuvre d'un message défini pour des objets d'un type parent.</a:t>
            </a:r>
          </a:p>
          <a:p>
            <a:r>
              <a:rPr lang="fr-FR" sz="3600" dirty="0"/>
              <a:t> la programmation par objets est vue davantage comme un paradigme, le </a:t>
            </a:r>
            <a:r>
              <a:rPr lang="fr-FR" sz="3600" b="1" dirty="0"/>
              <a:t>paradigme objet</a:t>
            </a:r>
            <a:r>
              <a:rPr lang="fr-FR" sz="3600" dirty="0"/>
              <a:t>, que comme une simple technique de programmation. C'est pourquoi, lorsque l'on parle de nos jours de programmation par objets, on désigne avant tout la partie codage d'un modèle à objets obtenu par AOO et COO.</a:t>
            </a:r>
          </a:p>
          <a:p>
            <a:pPr marL="0" indent="0">
              <a:buNone/>
            </a:pP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86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F855F-C2E0-43BB-9ED9-CFCFD97B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9600" b="1" i="1" dirty="0"/>
              <a:t>Mot clé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E599D-230A-4B08-894D-1DEA7F53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Poo</a:t>
            </a:r>
          </a:p>
          <a:p>
            <a:r>
              <a:rPr lang="fr-FR" dirty="0"/>
              <a:t>Codage</a:t>
            </a:r>
          </a:p>
          <a:p>
            <a:r>
              <a:rPr lang="fr-FR" dirty="0"/>
              <a:t>Aoo</a:t>
            </a:r>
          </a:p>
          <a:p>
            <a:r>
              <a:rPr lang="fr-FR" dirty="0"/>
              <a:t>Coo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62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Programmation orientée objet</vt:lpstr>
      <vt:lpstr>Définition </vt:lpstr>
      <vt:lpstr>Mot clé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</dc:title>
  <dc:creator>Stagiaire</dc:creator>
  <cp:lastModifiedBy>Stagiaire</cp:lastModifiedBy>
  <cp:revision>1</cp:revision>
  <dcterms:created xsi:type="dcterms:W3CDTF">2019-12-03T13:28:50Z</dcterms:created>
  <dcterms:modified xsi:type="dcterms:W3CDTF">2019-12-03T13:37:28Z</dcterms:modified>
</cp:coreProperties>
</file>