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1F1C-D27A-451D-AC87-C472DA867A8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3076-550F-4989-9050-6C9315AF7A3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1F1C-D27A-451D-AC87-C472DA867A8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3076-550F-4989-9050-6C9315AF7A3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7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1F1C-D27A-451D-AC87-C472DA867A8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3076-550F-4989-9050-6C9315AF7A36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9359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1F1C-D27A-451D-AC87-C472DA867A8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3076-550F-4989-9050-6C9315AF7A3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14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1F1C-D27A-451D-AC87-C472DA867A8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3076-550F-4989-9050-6C9315AF7A36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93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1F1C-D27A-451D-AC87-C472DA867A8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3076-550F-4989-9050-6C9315AF7A3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74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1F1C-D27A-451D-AC87-C472DA867A8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3076-550F-4989-9050-6C9315AF7A3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65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1F1C-D27A-451D-AC87-C472DA867A8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3076-550F-4989-9050-6C9315AF7A3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4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1F1C-D27A-451D-AC87-C472DA867A8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3076-550F-4989-9050-6C9315AF7A3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1F1C-D27A-451D-AC87-C472DA867A8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3076-550F-4989-9050-6C9315AF7A3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4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1F1C-D27A-451D-AC87-C472DA867A8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3076-550F-4989-9050-6C9315AF7A3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8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1F1C-D27A-451D-AC87-C472DA867A8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3076-550F-4989-9050-6C9315AF7A3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6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1F1C-D27A-451D-AC87-C472DA867A8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3076-550F-4989-9050-6C9315AF7A3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6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1F1C-D27A-451D-AC87-C472DA867A8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3076-550F-4989-9050-6C9315AF7A3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1F1C-D27A-451D-AC87-C472DA867A8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3076-550F-4989-9050-6C9315AF7A3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3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1F1C-D27A-451D-AC87-C472DA867A8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3076-550F-4989-9050-6C9315AF7A3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1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51F1C-D27A-451D-AC87-C472DA867A8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7A3076-550F-4989-9050-6C9315AF7A3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5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D006B3-B877-404A-A2A7-D2FFE987D5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Programmation Orienté Objet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1A6FE04-4BEF-445D-AFC7-DAC46C47A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 Anouar </a:t>
            </a:r>
            <a:r>
              <a:rPr lang="fr-FR" dirty="0" err="1"/>
              <a:t>Oumansour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3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0897F-818C-4980-B6F0-5C848E42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B0FB9D-C652-461B-86E2-C804576F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La programmation orientée-objet (introduite par le langage </a:t>
            </a:r>
            <a:r>
              <a:rPr lang="fr-FR" sz="2800" dirty="0" err="1"/>
              <a:t>SmallTalk</a:t>
            </a:r>
            <a:r>
              <a:rPr lang="fr-FR" sz="2800" dirty="0"/>
              <a:t>) propose une méthodologie centrée sur les données. Le programmeur Java va d’abord identifier </a:t>
            </a:r>
            <a:r>
              <a:rPr lang="fr-FR" sz="2800" dirty="0">
                <a:solidFill>
                  <a:srgbClr val="00B050"/>
                </a:solidFill>
              </a:rPr>
              <a:t>un ensemble d’objets</a:t>
            </a:r>
            <a:r>
              <a:rPr lang="fr-FR" sz="2800" dirty="0"/>
              <a:t>, tel que chaque objet représente un élément qui doit être utilisé ou manipulé par le programme, sous la forme d’ensembles de données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624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5F862A-E24F-470D-B695-5602D0AD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Mots Clé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84A555-BBE4-4E0B-99F0-094278F01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Programmation</a:t>
            </a:r>
          </a:p>
          <a:p>
            <a:r>
              <a:rPr lang="fr-FR" sz="2800" dirty="0" smtClean="0"/>
              <a:t>Identifient</a:t>
            </a:r>
            <a:endParaRPr lang="fr-FR" sz="2800" dirty="0"/>
          </a:p>
          <a:p>
            <a:r>
              <a:rPr lang="fr-FR" sz="2800" dirty="0"/>
              <a:t>Objet</a:t>
            </a:r>
          </a:p>
          <a:p>
            <a:r>
              <a:rPr lang="fr-FR" sz="2800" dirty="0"/>
              <a:t>ensemble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83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64</Words>
  <Application>Microsoft Office PowerPoint</Application>
  <PresentationFormat>Grand écran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Programmation Orienté Objet </vt:lpstr>
      <vt:lpstr>Definition </vt:lpstr>
      <vt:lpstr>Mots Clé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Orienté Objet </dc:title>
  <dc:creator>Ahmed</dc:creator>
  <cp:lastModifiedBy>essarraj.fouad@gmail.com</cp:lastModifiedBy>
  <cp:revision>3</cp:revision>
  <dcterms:created xsi:type="dcterms:W3CDTF">2019-11-21T13:41:54Z</dcterms:created>
  <dcterms:modified xsi:type="dcterms:W3CDTF">2019-11-27T10:20:15Z</dcterms:modified>
</cp:coreProperties>
</file>