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pannetonpc.net/lexique/lire_poo.html" TargetMode="External"/><Relationship Id="rId2" Type="http://schemas.openxmlformats.org/officeDocument/2006/relationships/hyperlink" Target="http://www.depannetonpc.net/lexique/lire_programmation-orientee-obje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pannetonpc.net/lexique/lire_programm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2016223"/>
          </a:xfrm>
        </p:spPr>
        <p:txBody>
          <a:bodyPr/>
          <a:lstStyle/>
          <a:p>
            <a:r>
              <a:rPr lang="fr-FR" smtClean="0"/>
              <a:t>Définition </a:t>
            </a:r>
            <a:r>
              <a:rPr lang="fr-FR" dirty="0" smtClean="0"/>
              <a:t>de la POO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136904" cy="3600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La </a:t>
            </a:r>
            <a:r>
              <a:rPr lang="fr-FR" dirty="0">
                <a:solidFill>
                  <a:schemeClr val="tx1"/>
                </a:solidFill>
                <a:hlinkClick r:id="rId2" tooltip="Voir la définition de programmation orientée objet"/>
              </a:rPr>
              <a:t>programmation orientée objet</a:t>
            </a:r>
            <a:r>
              <a:rPr lang="fr-FR" dirty="0">
                <a:solidFill>
                  <a:schemeClr val="tx1"/>
                </a:solidFill>
              </a:rPr>
              <a:t> (</a:t>
            </a:r>
            <a:r>
              <a:rPr lang="fr-FR" dirty="0">
                <a:solidFill>
                  <a:schemeClr val="tx1"/>
                </a:solidFill>
                <a:hlinkClick r:id="rId3" tooltip="Voir la définition de POO"/>
              </a:rPr>
              <a:t>POO</a:t>
            </a:r>
            <a:r>
              <a:rPr lang="fr-FR" dirty="0">
                <a:solidFill>
                  <a:schemeClr val="tx1"/>
                </a:solidFill>
              </a:rPr>
              <a:t>) est un type de </a:t>
            </a:r>
            <a:r>
              <a:rPr lang="fr-FR" dirty="0">
                <a:solidFill>
                  <a:schemeClr val="tx1"/>
                </a:solidFill>
                <a:hlinkClick r:id="rId4" tooltip="Voir la définition de programmation"/>
              </a:rPr>
              <a:t>programmation</a:t>
            </a:r>
            <a:r>
              <a:rPr lang="fr-FR" dirty="0">
                <a:solidFill>
                  <a:schemeClr val="tx1"/>
                </a:solidFill>
              </a:rPr>
              <a:t> qui a pour avantage de posséder une meilleure organisation, surtout dans les gros programmes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Ces derniers seront agencés de façon plus logique et seront donc plus facilement modifiables. </a:t>
            </a:r>
            <a:endParaRPr lang="fr-F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La </a:t>
            </a:r>
            <a:r>
              <a:rPr lang="fr-FR" dirty="0">
                <a:solidFill>
                  <a:schemeClr val="tx1"/>
                </a:solidFill>
              </a:rPr>
              <a:t>POO est cependant plus difficile à maîtriser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026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Définition de la POO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la POO</dc:title>
  <dc:creator>TP</dc:creator>
  <cp:lastModifiedBy>Utilisateur Windows</cp:lastModifiedBy>
  <cp:revision>1</cp:revision>
  <dcterms:created xsi:type="dcterms:W3CDTF">2019-12-03T13:29:47Z</dcterms:created>
  <dcterms:modified xsi:type="dcterms:W3CDTF">2019-12-03T13:31:57Z</dcterms:modified>
</cp:coreProperties>
</file>