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57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33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88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89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5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48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23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0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10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8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67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89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MOHAMED KHOUNTI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6000" b="1" dirty="0" smtClean="0">
                <a:solidFill>
                  <a:schemeClr val="accent1"/>
                </a:solidFill>
              </a:rPr>
              <a:t>Programmation structurée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0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/>
          <a:lstStyle/>
          <a:p>
            <a:r>
              <a:rPr lang="fr-FR" b="1" dirty="0" smtClean="0">
                <a:solidFill>
                  <a:schemeClr val="accent1"/>
                </a:solidFill>
              </a:rPr>
              <a:t>Définitions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4365104"/>
            <a:ext cx="8229600" cy="1972816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 smtClean="0"/>
              <a:t>Les objets peuvent hériter de fonctionnalités d'autres objets s'il y a une relation d'héritage entre eux.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1844824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En fait, on peut dire que la POO est une façon de développer une application qui consiste à représenter (on dit également « modéliser ») une application informatique sous la forme d’objets, ayant des propriétés et pouvant interagir entre eux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8381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1"/>
                </a:solidFill>
              </a:rPr>
              <a:t>Mots-clés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Poo</a:t>
            </a:r>
            <a:r>
              <a:rPr lang="fr-FR" dirty="0" smtClean="0"/>
              <a:t>-objets-propriétés-relation d'héritage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5074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68</Words>
  <Application>Microsoft Office PowerPoint</Application>
  <PresentationFormat>Affichage à l'écran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MOHAMED KHOUNTI</vt:lpstr>
      <vt:lpstr>Définitions</vt:lpstr>
      <vt:lpstr>Mots-clés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MOHAMED KHOUNTI</dc:title>
  <dc:creator>Utilisateur Windows</dc:creator>
  <cp:lastModifiedBy>Utilisateur Windows</cp:lastModifiedBy>
  <cp:revision>3</cp:revision>
  <dcterms:created xsi:type="dcterms:W3CDTF">2019-11-21T13:49:12Z</dcterms:created>
  <dcterms:modified xsi:type="dcterms:W3CDTF">2019-11-21T14:42:46Z</dcterms:modified>
</cp:coreProperties>
</file>