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B2C75-5D08-4100-9EC9-36B4B3564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2C58DD-7488-44A3-BE5A-C7A34A750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2B68F3-B727-495E-8CC0-880BE028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A0B2-DF12-4D73-BCD9-2A4EE9485348}" type="datetimeFigureOut">
              <a:rPr lang="fr-FR" smtClean="0"/>
              <a:t>04/12/2019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B24E18-D4B7-486A-AFA7-4804492D3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89EB97-46FD-4817-9482-58DC0FE1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D3E-0E27-45EF-AC13-49FB55EC0F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08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967DA-86D9-4FA5-8730-65A19423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706FAF-9FFA-414A-B17D-CF38D2084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BA3D54-BD2C-41FE-9E69-86238549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A0B2-DF12-4D73-BCD9-2A4EE9485348}" type="datetimeFigureOut">
              <a:rPr lang="fr-FR" smtClean="0"/>
              <a:t>04/12/2019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04F3E9-C3ED-4E6F-B939-86B05C7C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63ABF7-2432-4F4A-A172-94B88C5D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D3E-0E27-45EF-AC13-49FB55EC0F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87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4DDDECA-91FB-4118-A0FA-909252181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C319EE-7609-474E-8AD7-AFF98108C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554CAF-5E90-41C2-9C3F-BBB84D5D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A0B2-DF12-4D73-BCD9-2A4EE9485348}" type="datetimeFigureOut">
              <a:rPr lang="fr-FR" smtClean="0"/>
              <a:t>04/12/2019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7B77D0-428C-4568-B0F0-11806B15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4E2DC6-644C-4CC6-9119-9A8511BE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D3E-0E27-45EF-AC13-49FB55EC0F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33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3E6177-6AF2-4FB9-B935-80269EC6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5B3518-27D0-4D86-93DB-6B2097DE2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DB39D0-C59C-4551-A567-FC06D10E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A0B2-DF12-4D73-BCD9-2A4EE9485348}" type="datetimeFigureOut">
              <a:rPr lang="fr-FR" smtClean="0"/>
              <a:t>04/12/2019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B7CE6A-0DA9-4473-9A64-33F599D1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122900-1944-452F-93DA-A579EE63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D3E-0E27-45EF-AC13-49FB55EC0F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38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26DB9C-5E1D-4D48-8D7E-37A420EB6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D81A6C-6B51-4E58-AC0A-58068E76A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2A471B-7C84-4681-80C1-B77E0E99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A0B2-DF12-4D73-BCD9-2A4EE9485348}" type="datetimeFigureOut">
              <a:rPr lang="fr-FR" smtClean="0"/>
              <a:t>04/12/2019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FA6D7D-0CFF-417D-A0F1-F14E6C98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F75912-1B6A-485D-A5A2-804FF5D3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D3E-0E27-45EF-AC13-49FB55EC0F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52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C547B0-2315-4474-AEDC-D0169698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DCECBE-CC57-41A5-93E3-FC58E1EC9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FBFCCA-8F45-496E-A2AF-66580451E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41F6F3-58BD-4333-BE26-301B0AC7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A0B2-DF12-4D73-BCD9-2A4EE9485348}" type="datetimeFigureOut">
              <a:rPr lang="fr-FR" smtClean="0"/>
              <a:t>04/12/2019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9E6AB8-5828-4770-A076-365112CD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7781A6-51DF-4A64-9651-02B949C8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D3E-0E27-45EF-AC13-49FB55EC0F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7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54874-EAD7-4BD4-87C8-9E508842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0473C2-475F-4718-AF45-FC5F02B6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468F27-DA78-4FB5-981D-A044E2CC4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025FC4-5F16-43BA-858B-004D93256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C34DD3C-D071-4892-9CDB-086266027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B95005-5D2B-40E2-BB72-99488356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A0B2-DF12-4D73-BCD9-2A4EE9485348}" type="datetimeFigureOut">
              <a:rPr lang="fr-FR" smtClean="0"/>
              <a:t>04/12/2019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876F422-F630-4A44-9B1A-C2790DA0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CAD61C5-8A98-4DE5-A43E-A52EDBC1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D3E-0E27-45EF-AC13-49FB55EC0F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45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6893D4-66FB-4717-8EB6-A284CC62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AC12A5B-8D30-4A2F-8242-CA0BA0AF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A0B2-DF12-4D73-BCD9-2A4EE9485348}" type="datetimeFigureOut">
              <a:rPr lang="fr-FR" smtClean="0"/>
              <a:t>04/12/2019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034E67-92F9-4022-9A47-C9653C70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CA01A8-A172-4677-8248-4E61DE25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D3E-0E27-45EF-AC13-49FB55EC0F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15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640B6F1-1335-4FF2-AE22-FB3A95DA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A0B2-DF12-4D73-BCD9-2A4EE9485348}" type="datetimeFigureOut">
              <a:rPr lang="fr-FR" smtClean="0"/>
              <a:t>04/12/2019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AB7253C-CE32-4A5C-928A-0E66E7C6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C7A118-59BC-4184-9A3A-59EC48BB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D3E-0E27-45EF-AC13-49FB55EC0F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61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588B0-6226-43E9-BE26-F52B8C84C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394AB4-D3ED-4955-B6A9-88137413A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ED13C8-0B3F-439A-9BAE-3F3C2945C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F7193B-7B3F-4E4D-84D4-3AE015562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A0B2-DF12-4D73-BCD9-2A4EE9485348}" type="datetimeFigureOut">
              <a:rPr lang="fr-FR" smtClean="0"/>
              <a:t>04/12/2019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063120-567D-4F35-B2CF-47174066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CDCAC4-BA07-45BA-8936-AAD03294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D3E-0E27-45EF-AC13-49FB55EC0F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27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21183-3504-409C-8760-232210E2F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E06BB3A-96F2-400B-8A92-46FB29A61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0F3786-B2F7-41FB-B958-7FFA859F7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EED0F0-8C40-4CAF-9EDE-0BF17E49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A0B2-DF12-4D73-BCD9-2A4EE9485348}" type="datetimeFigureOut">
              <a:rPr lang="fr-FR" smtClean="0"/>
              <a:t>04/12/2019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DF01C2-BAC6-43A5-9097-29954635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D7A475-70CF-4B6C-BF66-6860B3F8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D3E-0E27-45EF-AC13-49FB55EC0F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5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2B8F9F-5B63-4A6A-BC1F-6F106002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A53309-6E0B-434F-BA8D-0BD08297B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1FAC97-57B0-4880-B2BD-64554A56E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6A0B2-DF12-4D73-BCD9-2A4EE9485348}" type="datetimeFigureOut">
              <a:rPr lang="fr-FR" smtClean="0"/>
              <a:t>04/12/2019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47356D-AC06-4D53-88F0-9711E6038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EBACC0-5278-47D9-B961-82915220E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20D3E-0E27-45EF-AC13-49FB55EC0F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56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9B3EFC-80FB-42EA-8543-46BF605E5B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Programation</a:t>
            </a:r>
            <a:r>
              <a:rPr lang="fr-FR" dirty="0"/>
              <a:t> objet orienté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D28BD7-D667-4896-8125-0B844DECA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Nom et </a:t>
            </a:r>
            <a:r>
              <a:rPr lang="fr-FR" dirty="0" err="1"/>
              <a:t>prénon:mohamed</a:t>
            </a:r>
            <a:r>
              <a:rPr lang="fr-FR" dirty="0"/>
              <a:t> </a:t>
            </a:r>
            <a:r>
              <a:rPr lang="fr-FR" dirty="0" err="1"/>
              <a:t>laarousssi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743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DBA63F-E69A-42E5-91A6-4475AD9C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Defintion</a:t>
            </a:r>
            <a:r>
              <a:rPr lang="fr-FR" dirty="0"/>
              <a:t> de </a:t>
            </a:r>
            <a:r>
              <a:rPr lang="fr-FR" dirty="0" err="1"/>
              <a:t>programation</a:t>
            </a:r>
            <a:r>
              <a:rPr lang="fr-FR" dirty="0"/>
              <a:t> </a:t>
            </a:r>
            <a:r>
              <a:rPr lang="fr-FR" dirty="0" err="1"/>
              <a:t>objetb</a:t>
            </a:r>
            <a:r>
              <a:rPr lang="fr-FR" dirty="0"/>
              <a:t> orienté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FE8759-998F-474C-9F05-F0D97A9EB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La programmation orientée objet est un concept, et une façon d’organiser ses programmes. Le C par exemple est, par opposition à un langage orienté objet, un langage dit « procédural ». Ce qui signifie qu'il s'utilise avec des variables simples et des fonctions.</a:t>
            </a:r>
          </a:p>
        </p:txBody>
      </p:sp>
    </p:spTree>
    <p:extLst>
      <p:ext uri="{BB962C8B-B14F-4D97-AF65-F5344CB8AC3E}">
        <p14:creationId xmlns:p14="http://schemas.microsoft.com/office/powerpoint/2010/main" val="99212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D29575-9757-464D-B0D2-B9FC626A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mot clé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9D2328-EA9D-4FD8-A4E0-ABD846253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Orienté</a:t>
            </a:r>
          </a:p>
          <a:p>
            <a:r>
              <a:rPr lang="fr-FR" dirty="0"/>
              <a:t>Objet</a:t>
            </a:r>
          </a:p>
          <a:p>
            <a:r>
              <a:rPr lang="fr-FR" dirty="0"/>
              <a:t>Fonctions</a:t>
            </a:r>
          </a:p>
          <a:p>
            <a:r>
              <a:rPr lang="fr-FR" dirty="0" err="1"/>
              <a:t>language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70872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70</Words>
  <Application>Microsoft Office PowerPoint</Application>
  <PresentationFormat>Grand écran</PresentationFormat>
  <Paragraphs>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Programation objet orienté </vt:lpstr>
      <vt:lpstr>Defintion de programation objetb orienté</vt:lpstr>
      <vt:lpstr>Les mot clé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Programation objet orienté </dc:title>
  <dc:creator>Stagiaire</dc:creator>
  <cp:lastModifiedBy>Stagiaire</cp:lastModifiedBy>
  <cp:revision>2</cp:revision>
  <dcterms:created xsi:type="dcterms:W3CDTF">2019-12-04T10:29:25Z</dcterms:created>
  <dcterms:modified xsi:type="dcterms:W3CDTF">2019-12-04T10:38:24Z</dcterms:modified>
</cp:coreProperties>
</file>