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65" r:id="rId2"/>
    <p:sldId id="256" r:id="rId3"/>
    <p:sldId id="258" r:id="rId4"/>
    <p:sldId id="262" r:id="rId5"/>
    <p:sldId id="263" r:id="rId6"/>
    <p:sldId id="266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44" d="100"/>
          <a:sy n="44" d="100"/>
        </p:scale>
        <p:origin x="-82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6CBCEE-7EE6-4494-8E25-0C424DD15FB4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13DF289-1D3C-45A2-BBDD-A11EAD6319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457" y="564993"/>
            <a:ext cx="104067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cap="all" dirty="0">
                <a:solidFill>
                  <a:srgbClr val="002060"/>
                </a:solidFill>
                <a:latin typeface="Franklin Gothic Demi" panose="020B0703020102020204" pitchFamily="34" charset="0"/>
                <a:ea typeface="+mj-ea"/>
                <a:cs typeface="+mj-cs"/>
              </a:rPr>
              <a:t>Les boucles</a:t>
            </a:r>
            <a:r>
              <a:rPr lang="fr-FR" sz="8000" cap="all" dirty="0" smtClean="0">
                <a:solidFill>
                  <a:srgbClr val="002060"/>
                </a:solidFill>
                <a:latin typeface="Franklin Gothic Demi" panose="020B0703020102020204" pitchFamily="34" charset="0"/>
                <a:ea typeface="+mj-ea"/>
                <a:cs typeface="+mj-cs"/>
              </a:rPr>
              <a:t>: </a:t>
            </a:r>
          </a:p>
          <a:p>
            <a:endParaRPr lang="fr-FR" sz="8000" cap="all" dirty="0">
              <a:solidFill>
                <a:srgbClr val="002060"/>
              </a:solidFill>
              <a:latin typeface="Gill Sans Ultra Bold Condensed" panose="020B0A06020104020203" pitchFamily="34" charset="0"/>
              <a:ea typeface="+mj-ea"/>
              <a:cs typeface="+mj-cs"/>
            </a:endParaRPr>
          </a:p>
          <a:p>
            <a:r>
              <a:rPr lang="fr-FR" sz="3600" cap="all" dirty="0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 	Par :</a:t>
            </a:r>
          </a:p>
          <a:p>
            <a:r>
              <a:rPr lang="fr-FR" sz="3600" cap="all" dirty="0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		</a:t>
            </a:r>
            <a:r>
              <a:rPr lang="fr-FR" sz="3600" cap="all" dirty="0" err="1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taourati</a:t>
            </a:r>
            <a:r>
              <a:rPr lang="fr-FR" sz="3600" cap="all" dirty="0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 </a:t>
            </a:r>
            <a:r>
              <a:rPr lang="fr-FR" sz="3600" cap="all" dirty="0" err="1" smtClean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abdessamad</a:t>
            </a:r>
            <a:endParaRPr lang="fr-FR" sz="8000" cap="all" dirty="0">
              <a:solidFill>
                <a:schemeClr val="accent2">
                  <a:lumMod val="75000"/>
                </a:schemeClr>
              </a:solidFill>
              <a:latin typeface="Franklin Gothic Demi" panose="020B0703020102020204" pitchFamily="34" charset="0"/>
              <a:ea typeface="+mj-ea"/>
              <a:cs typeface="+mj-cs"/>
            </a:endParaRPr>
          </a:p>
          <a:p>
            <a:endParaRPr lang="fr-FR" sz="8000" cap="all" dirty="0" smtClean="0">
              <a:solidFill>
                <a:srgbClr val="002060"/>
              </a:solidFill>
              <a:latin typeface="Forte" panose="03060902040502070203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92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53908"/>
            <a:ext cx="11974285" cy="2638097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Franklin Gothic Demi" panose="020B0703020102020204" pitchFamily="34" charset="0"/>
              </a:rPr>
              <a:t>  </a:t>
            </a:r>
            <a:r>
              <a:rPr lang="fr-FR" sz="8000" dirty="0" smtClean="0">
                <a:latin typeface="Franklin Gothic Demi" panose="020B0703020102020204" pitchFamily="34" charset="0"/>
              </a:rPr>
              <a:t>Définition </a:t>
            </a:r>
            <a:r>
              <a:rPr lang="fr-FR" sz="8000" dirty="0" smtClean="0">
                <a:latin typeface="Franklin Gothic Demi" panose="020B0703020102020204" pitchFamily="34" charset="0"/>
              </a:rPr>
              <a:t>des boucles: </a:t>
            </a:r>
            <a:endParaRPr lang="fr-FR" sz="8000" dirty="0">
              <a:latin typeface="Franklin Gothic Demi" panose="020B0703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0291" y="4185745"/>
            <a:ext cx="11311595" cy="534451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boucles sont des structures qui nous permettent de répéter une série d'instructions plusieurs fois</a:t>
            </a: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fr-FR" sz="28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plusieurs types de boucles </a:t>
            </a: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while , do … while et for</a:t>
            </a:r>
            <a:r>
              <a:rPr lang="fr-FR" sz="28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Certaines sont plus adaptées que d'autres selon les cas</a:t>
            </a:r>
            <a:r>
              <a:rPr lang="fr-FR" sz="2800" dirty="0" smtClean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800" dirty="0">
              <a:solidFill>
                <a:schemeClr val="accent6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114" y="358102"/>
            <a:ext cx="9616967" cy="3289738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>
                <a:latin typeface="Franklin Gothic Demi" panose="020B0703020102020204" pitchFamily="34" charset="0"/>
              </a:rPr>
              <a:t>Instruction </a:t>
            </a:r>
            <a:r>
              <a:rPr lang="fr-FR" sz="8000" b="1" dirty="0" smtClean="0">
                <a:latin typeface="Franklin Gothic Demi" panose="020B0703020102020204" pitchFamily="34" charset="0"/>
              </a:rPr>
              <a:t>continue:</a:t>
            </a:r>
            <a:r>
              <a:rPr lang="fr-FR" b="1" dirty="0">
                <a:latin typeface="Franklin Gothic Demi" panose="020B0703020102020204" pitchFamily="34" charset="0"/>
              </a:rPr>
              <a:t/>
            </a:r>
            <a:br>
              <a:rPr lang="fr-FR" b="1" dirty="0">
                <a:latin typeface="Franklin Gothic Demi" panose="020B0703020102020204" pitchFamily="34" charset="0"/>
              </a:rPr>
            </a:br>
            <a:endParaRPr lang="fr-FR" dirty="0">
              <a:latin typeface="Franklin Gothic Demi" panose="020B0703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5973" y="4102133"/>
            <a:ext cx="11770084" cy="41936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C'est une instruction de branchement automatique que l'on utilise au sein d'une boucle.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chemeClr val="accent6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on exécute l'instruction "continue" au sein d'une boucle "do" ou "while" alors la prochaine itération recommence au niveau de l'évaluation de l'expression de la condition d'arrêt.</a:t>
            </a:r>
          </a:p>
          <a:p>
            <a:endParaRPr lang="fr-FR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393370" y="601082"/>
            <a:ext cx="1358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smtClean="0">
                <a:solidFill>
                  <a:srgbClr val="002060"/>
                </a:solidFill>
                <a:latin typeface="Franklin Gothic Demi" panose="020B0703020102020204" pitchFamily="34" charset="0"/>
              </a:rPr>
              <a:t>L'instruction </a:t>
            </a:r>
            <a:r>
              <a:rPr lang="fr-FR" sz="8000" dirty="0" smtClean="0">
                <a:solidFill>
                  <a:srgbClr val="002060"/>
                </a:solidFill>
                <a:latin typeface="Franklin Gothic Demi" panose="020B0703020102020204" pitchFamily="34" charset="0"/>
              </a:rPr>
              <a:t>break :</a:t>
            </a:r>
            <a:endParaRPr lang="fr-FR" sz="8000" dirty="0">
              <a:solidFill>
                <a:srgbClr val="00206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8939" y="2340563"/>
            <a:ext cx="89265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accent1">
                    <a:lumMod val="10000"/>
                  </a:schemeClr>
                </a:solidFill>
              </a:rPr>
              <a:t>C'est une instruction de branchement automatique en fin de boucle "do", "while", "for", ou en fin de "switch" (nous avons déjà vu le fonctionnement dans le cas du "switch"). </a:t>
            </a:r>
          </a:p>
        </p:txBody>
      </p:sp>
    </p:spTree>
    <p:extLst>
      <p:ext uri="{BB962C8B-B14F-4D97-AF65-F5344CB8AC3E}">
        <p14:creationId xmlns:p14="http://schemas.microsoft.com/office/powerpoint/2010/main" val="25819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651" y="359904"/>
            <a:ext cx="1013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smtClean="0">
                <a:solidFill>
                  <a:srgbClr val="002060"/>
                </a:solidFill>
                <a:effectLst/>
                <a:latin typeface="Franklin Gothic Demi" panose="020B0703020102020204" pitchFamily="34" charset="0"/>
              </a:rPr>
              <a:t> </a:t>
            </a:r>
            <a:r>
              <a:rPr lang="fr-FR" sz="3600" u="sng" dirty="0">
                <a:solidFill>
                  <a:srgbClr val="002060"/>
                </a:solidFill>
                <a:latin typeface="Franklin Gothic Demi" panose="020B0703020102020204" pitchFamily="34" charset="0"/>
              </a:rPr>
              <a:t>E</a:t>
            </a:r>
            <a:r>
              <a:rPr lang="fr-FR" sz="3600" b="0" i="0" u="sng" dirty="0" smtClean="0">
                <a:solidFill>
                  <a:srgbClr val="002060"/>
                </a:solidFill>
                <a:effectLst/>
                <a:latin typeface="Franklin Gothic Demi" panose="020B0703020102020204" pitchFamily="34" charset="0"/>
              </a:rPr>
              <a:t>xemple avec for :</a:t>
            </a:r>
          </a:p>
        </p:txBody>
      </p:sp>
      <p:pic>
        <p:nvPicPr>
          <p:cNvPr id="3" name="Picture 2" descr="C:\Users\TP\Desktop\f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51" y="1447798"/>
            <a:ext cx="10881518" cy="50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5506" y="677985"/>
            <a:ext cx="9905999" cy="108182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u="sng" cap="none" dirty="0">
                <a:solidFill>
                  <a:srgbClr val="002060"/>
                </a:solidFill>
                <a:latin typeface="Franklin Gothic Demi" panose="020B0703020102020204" pitchFamily="34" charset="0"/>
                <a:ea typeface="+mn-ea"/>
                <a:cs typeface="+mn-cs"/>
              </a:rPr>
              <a:t>Exemple avec "while :</a:t>
            </a:r>
            <a:r>
              <a:rPr lang="fr-FR" cap="none" dirty="0">
                <a:solidFill>
                  <a:srgbClr val="002060"/>
                </a:solidFill>
                <a:latin typeface="Franklin Gothic Demi" panose="020B0703020102020204" pitchFamily="34" charset="0"/>
                <a:ea typeface="+mn-ea"/>
                <a:cs typeface="+mn-cs"/>
              </a:rPr>
              <a:t/>
            </a:r>
            <a:br>
              <a:rPr lang="fr-FR" cap="none" dirty="0">
                <a:solidFill>
                  <a:srgbClr val="002060"/>
                </a:solidFill>
                <a:latin typeface="Franklin Gothic Demi" panose="020B0703020102020204" pitchFamily="34" charset="0"/>
                <a:ea typeface="+mn-ea"/>
                <a:cs typeface="+mn-cs"/>
              </a:rPr>
            </a:br>
            <a:endParaRPr lang="fr-FR" dirty="0">
              <a:latin typeface="Franklin Gothic Demi" panose="020B0703020102020204" pitchFamily="34" charset="0"/>
            </a:endParaRPr>
          </a:p>
        </p:txBody>
      </p:sp>
      <p:pic>
        <p:nvPicPr>
          <p:cNvPr id="2050" name="Picture 2" descr="C:\Users\TP\Desktop\wh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2" y="1714500"/>
            <a:ext cx="10628838" cy="472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337" y="347672"/>
            <a:ext cx="8925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u="sng" dirty="0">
                <a:solidFill>
                  <a:srgbClr val="002060"/>
                </a:solidFill>
                <a:latin typeface="Franklin Gothic Demi" panose="020B0703020102020204" pitchFamily="34" charset="0"/>
              </a:rPr>
              <a:t>Exemple avec </a:t>
            </a:r>
            <a:r>
              <a:rPr lang="fr-FR" sz="3200" u="sng" dirty="0" smtClean="0">
                <a:solidFill>
                  <a:srgbClr val="002060"/>
                </a:solidFill>
                <a:latin typeface="Franklin Gothic Demi" panose="020B0703020102020204" pitchFamily="34" charset="0"/>
              </a:rPr>
              <a:t>« do … while » :</a:t>
            </a:r>
            <a:endParaRPr lang="fr-FR" sz="3200" u="sng" dirty="0">
              <a:solidFill>
                <a:srgbClr val="00206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3" name="Picture 2" descr="C:\Users\TP\Desktop\do wh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37" y="1239384"/>
            <a:ext cx="10327141" cy="54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169</TotalTime>
  <Words>157</Words>
  <Application>Microsoft Office PowerPoint</Application>
  <PresentationFormat>Personnalisé</PresentationFormat>
  <Paragraphs>15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Urbain</vt:lpstr>
      <vt:lpstr>Présentation PowerPoint</vt:lpstr>
      <vt:lpstr>  Définition des boucles: </vt:lpstr>
      <vt:lpstr>Instruction continue: </vt:lpstr>
      <vt:lpstr>Présentation PowerPoint</vt:lpstr>
      <vt:lpstr>Présentation PowerPoint</vt:lpstr>
      <vt:lpstr>Exemple avec "while : </vt:lpstr>
      <vt:lpstr>Présentation PowerPoint</vt:lpstr>
    </vt:vector>
  </TitlesOfParts>
  <Company>SACC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BOUCLE:</dc:title>
  <dc:creator>Maher Fattouh</dc:creator>
  <cp:lastModifiedBy>Utilisateur Windows</cp:lastModifiedBy>
  <cp:revision>21</cp:revision>
  <dcterms:created xsi:type="dcterms:W3CDTF">2019-10-01T09:48:20Z</dcterms:created>
  <dcterms:modified xsi:type="dcterms:W3CDTF">2019-10-05T16:35:45Z</dcterms:modified>
</cp:coreProperties>
</file>