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7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30/09/2019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30/09/2019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30/09/2019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30/09/2019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30/09/2019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30/09/2019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30/09/2019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30/09/2019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30/09/2019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30/09/2019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30/09/2019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30/09/2019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772816"/>
            <a:ext cx="7772400" cy="288032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fr-FR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Nom et PRENOM</a:t>
            </a:r>
            <a:r>
              <a:rPr lang="fr-FR" dirty="0" smtClean="0"/>
              <a:t>: rim chaaibi- diyae fanoui</a:t>
            </a:r>
            <a:br>
              <a:rPr lang="fr-FR" dirty="0" smtClean="0"/>
            </a:br>
            <a:r>
              <a:rPr lang="fr-FR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projet</a:t>
            </a:r>
            <a:r>
              <a:rPr lang="fr-FR" dirty="0" smtClean="0"/>
              <a:t>: expression</a:t>
            </a:r>
            <a:br>
              <a:rPr lang="fr-FR" dirty="0" smtClean="0"/>
            </a:br>
            <a:r>
              <a:rPr lang="fr-FR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sujet</a:t>
            </a:r>
            <a:r>
              <a:rPr lang="fr-FR" dirty="0" smtClean="0"/>
              <a:t>: opérations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17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u="sng" dirty="0" smtClean="0">
                <a:latin typeface="Arial Black" pitchFamily="34" charset="0"/>
              </a:rPr>
              <a:t>LES OPERATEURS</a:t>
            </a:r>
            <a:endParaRPr lang="fr-FR" u="sng" dirty="0">
              <a:latin typeface="Arial Black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OPERATEUR ARETHMETIQUES</a:t>
            </a:r>
          </a:p>
          <a:p>
            <a:pPr marL="0" indent="0">
              <a:buNone/>
            </a:pPr>
            <a:r>
              <a:rPr lang="fr-FR" dirty="0"/>
              <a:t>+ </a:t>
            </a:r>
            <a:r>
              <a:rPr lang="fr-FR" dirty="0" smtClean="0"/>
              <a:t>addition</a:t>
            </a:r>
          </a:p>
          <a:p>
            <a:pPr marL="0" indent="0">
              <a:buNone/>
            </a:pPr>
            <a:r>
              <a:rPr lang="fr-FR" dirty="0" smtClean="0"/>
              <a:t> </a:t>
            </a:r>
            <a:r>
              <a:rPr lang="fr-FR" dirty="0"/>
              <a:t>- soustraction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* Multiplication</a:t>
            </a:r>
          </a:p>
          <a:p>
            <a:pPr marL="0" indent="0">
              <a:buNone/>
            </a:pPr>
            <a:r>
              <a:rPr lang="fr-FR" dirty="0" smtClean="0"/>
              <a:t> </a:t>
            </a:r>
            <a:r>
              <a:rPr lang="fr-FR" dirty="0"/>
              <a:t>/ division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% </a:t>
            </a:r>
            <a:r>
              <a:rPr lang="fr-FR" dirty="0"/>
              <a:t>reste de la division entière </a:t>
            </a:r>
          </a:p>
        </p:txBody>
      </p:sp>
    </p:spTree>
    <p:extLst>
      <p:ext uri="{BB962C8B-B14F-4D97-AF65-F5344CB8AC3E}">
        <p14:creationId xmlns:p14="http://schemas.microsoft.com/office/powerpoint/2010/main" val="66729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5576" y="0"/>
            <a:ext cx="8229600" cy="2204864"/>
          </a:xfrm>
        </p:spPr>
        <p:txBody>
          <a:bodyPr>
            <a:normAutofit/>
          </a:bodyPr>
          <a:lstStyle/>
          <a:p>
            <a:r>
              <a:rPr lang="fr-FR" u="sng" dirty="0" smtClean="0">
                <a:latin typeface="Arial Black" pitchFamily="34" charset="0"/>
              </a:rPr>
              <a:t>EXEMPLES D’OPERATION ARETHMETIQUES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main( ) {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int </a:t>
            </a:r>
            <a:r>
              <a:rPr lang="fr-FR" dirty="0"/>
              <a:t>i=9,j=4,k</a:t>
            </a:r>
            <a:r>
              <a:rPr lang="fr-FR" dirty="0" smtClean="0"/>
              <a:t>; </a:t>
            </a:r>
            <a:r>
              <a:rPr lang="fr-FR" dirty="0"/>
              <a:t>/*i, j et k entiers*/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float </a:t>
            </a:r>
            <a:r>
              <a:rPr lang="fr-FR" dirty="0"/>
              <a:t>x=9.0, y; /*x et y réel</a:t>
            </a:r>
            <a:r>
              <a:rPr lang="fr-FR" dirty="0" smtClean="0"/>
              <a:t>*/</a:t>
            </a:r>
          </a:p>
          <a:p>
            <a:pPr marL="0" indent="0">
              <a:buNone/>
            </a:pPr>
            <a:r>
              <a:rPr lang="fr-FR" dirty="0" smtClean="0"/>
              <a:t> </a:t>
            </a:r>
            <a:r>
              <a:rPr lang="fr-FR" dirty="0"/>
              <a:t>k=</a:t>
            </a:r>
            <a:r>
              <a:rPr lang="fr-FR" dirty="0" err="1"/>
              <a:t>i+j</a:t>
            </a:r>
            <a:r>
              <a:rPr lang="fr-FR" dirty="0"/>
              <a:t>; /*k reçoit 13</a:t>
            </a:r>
            <a:r>
              <a:rPr lang="fr-FR" dirty="0" smtClean="0"/>
              <a:t>*/</a:t>
            </a:r>
          </a:p>
          <a:p>
            <a:pPr marL="0" indent="0">
              <a:buNone/>
            </a:pPr>
            <a:r>
              <a:rPr lang="fr-FR" dirty="0" smtClean="0"/>
              <a:t> </a:t>
            </a:r>
            <a:r>
              <a:rPr lang="fr-FR" dirty="0"/>
              <a:t>y=i/j; /*y reçoit 2.0 (division entière : i et j entiers</a:t>
            </a:r>
            <a:r>
              <a:rPr lang="fr-FR" dirty="0" smtClean="0"/>
              <a:t>)*/</a:t>
            </a:r>
          </a:p>
          <a:p>
            <a:pPr marL="0" indent="0">
              <a:buNone/>
            </a:pPr>
            <a:r>
              <a:rPr lang="fr-FR" dirty="0" smtClean="0"/>
              <a:t> </a:t>
            </a:r>
            <a:r>
              <a:rPr lang="fr-FR" dirty="0"/>
              <a:t>y=x/j; /*y reçoit 2.25 (division réelle : x réel*/ y=9.0/j; /*y reçoit 2.25 (division réelle : 9.0 réel*/ k=</a:t>
            </a:r>
            <a:r>
              <a:rPr lang="fr-FR" dirty="0" err="1"/>
              <a:t>i%j</a:t>
            </a:r>
            <a:r>
              <a:rPr lang="fr-FR" dirty="0"/>
              <a:t>; /*k reçoit 1 (reste de la division de i par j)*/ } </a:t>
            </a:r>
          </a:p>
        </p:txBody>
      </p:sp>
    </p:spTree>
    <p:extLst>
      <p:ext uri="{BB962C8B-B14F-4D97-AF65-F5344CB8AC3E}">
        <p14:creationId xmlns:p14="http://schemas.microsoft.com/office/powerpoint/2010/main" val="47894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faciliter dans l’écran on peut écrire :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93" y="2492896"/>
            <a:ext cx="7704856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112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u="sng" dirty="0" smtClean="0">
                <a:latin typeface="Arial Black" pitchFamily="34" charset="0"/>
              </a:rPr>
              <a:t>LES OPERATEURS LOGIQUES</a:t>
            </a:r>
            <a:endParaRPr lang="fr-FR" u="sng" dirty="0">
              <a:latin typeface="Arial Black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7272808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6678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>
                <a:latin typeface="Arial Black" pitchFamily="34" charset="0"/>
              </a:rPr>
              <a:t>EXEMPLES</a:t>
            </a:r>
            <a:endParaRPr lang="fr-FR" u="sng" dirty="0">
              <a:latin typeface="Arial Black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#include main( ) </a:t>
            </a:r>
            <a:r>
              <a:rPr lang="fr-FR" dirty="0" smtClean="0"/>
              <a:t>{</a:t>
            </a:r>
          </a:p>
          <a:p>
            <a:pPr marL="0" indent="0">
              <a:buNone/>
            </a:pPr>
            <a:r>
              <a:rPr lang="fr-FR" dirty="0" smtClean="0"/>
              <a:t> </a:t>
            </a:r>
            <a:r>
              <a:rPr lang="fr-FR" dirty="0"/>
              <a:t>int a,b,c; </a:t>
            </a:r>
            <a:r>
              <a:rPr lang="fr-FR" dirty="0" smtClean="0"/>
              <a:t>       /*</a:t>
            </a:r>
            <a:r>
              <a:rPr lang="fr-FR" dirty="0"/>
              <a:t>a,b et c entiers</a:t>
            </a:r>
            <a:r>
              <a:rPr lang="fr-FR" dirty="0" smtClean="0"/>
              <a:t>*/</a:t>
            </a:r>
          </a:p>
          <a:p>
            <a:pPr marL="0" indent="0">
              <a:buNone/>
            </a:pPr>
            <a:r>
              <a:rPr lang="fr-FR" dirty="0" smtClean="0"/>
              <a:t> </a:t>
            </a:r>
            <a:r>
              <a:rPr lang="fr-FR" dirty="0"/>
              <a:t>printf ("Introduire a, b et c : </a:t>
            </a:r>
            <a:r>
              <a:rPr lang="fr-FR" dirty="0" smtClean="0"/>
              <a:t>");</a:t>
            </a:r>
          </a:p>
          <a:p>
            <a:pPr marL="0" indent="0">
              <a:buNone/>
            </a:pPr>
            <a:r>
              <a:rPr lang="fr-FR" dirty="0" smtClean="0"/>
              <a:t> </a:t>
            </a:r>
            <a:r>
              <a:rPr lang="fr-FR" dirty="0"/>
              <a:t>scanf ("%d%d%d",&amp;a,&amp;b,&amp;c</a:t>
            </a:r>
            <a:r>
              <a:rPr lang="fr-FR" dirty="0" smtClean="0"/>
              <a:t>);</a:t>
            </a:r>
          </a:p>
          <a:p>
            <a:pPr marL="0" indent="0">
              <a:buNone/>
            </a:pPr>
            <a:r>
              <a:rPr lang="fr-FR" dirty="0" smtClean="0"/>
              <a:t> </a:t>
            </a:r>
            <a:r>
              <a:rPr lang="fr-FR" dirty="0"/>
              <a:t>if (a==b &amp;&amp; b!=c) /*si a=b et </a:t>
            </a:r>
            <a:r>
              <a:rPr lang="fr-FR" dirty="0" smtClean="0"/>
              <a:t>b c </a:t>
            </a:r>
            <a:r>
              <a:rPr lang="fr-FR" dirty="0"/>
              <a:t>affiche le message suivant</a:t>
            </a:r>
            <a:r>
              <a:rPr lang="fr-FR" dirty="0" smtClean="0"/>
              <a:t>*/</a:t>
            </a:r>
          </a:p>
          <a:p>
            <a:pPr marL="0" indent="0">
              <a:buNone/>
            </a:pPr>
            <a:r>
              <a:rPr lang="fr-FR" dirty="0" smtClean="0"/>
              <a:t> </a:t>
            </a:r>
            <a:r>
              <a:rPr lang="fr-FR" dirty="0"/>
              <a:t>printf("a égale à b et b différent de c\n");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if (!(</a:t>
            </a:r>
            <a:r>
              <a:rPr lang="fr-FR" dirty="0"/>
              <a:t>a=b ou a=0 affiche le message suivant*/ printf("a est supérieure ou égale à b ou a égale à 0\n"); </a:t>
            </a:r>
            <a:r>
              <a:rPr lang="fr-FR" dirty="0" smtClean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23121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236</Words>
  <Application>Microsoft Office PowerPoint</Application>
  <PresentationFormat>Affichage à l'écran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Nom et PRENOM: rim chaaibi- diyae fanoui projet: expression sujet: opérations</vt:lpstr>
      <vt:lpstr>LES OPERATEURS</vt:lpstr>
      <vt:lpstr>EXEMPLES D’OPERATION ARETHMETIQUES </vt:lpstr>
      <vt:lpstr>Présentation PowerPoint</vt:lpstr>
      <vt:lpstr>LES OPERATEURS LOGIQUES</vt:lpstr>
      <vt:lpstr>EXEMPLES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TP</dc:creator>
  <cp:lastModifiedBy>Utilisateur Windows</cp:lastModifiedBy>
  <cp:revision>4</cp:revision>
  <dcterms:created xsi:type="dcterms:W3CDTF">2019-09-30T08:54:28Z</dcterms:created>
  <dcterms:modified xsi:type="dcterms:W3CDTF">2019-09-30T09:22:46Z</dcterms:modified>
</cp:coreProperties>
</file>