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par défaut" id="{57318E87-CD29-4E89-A0F0-0A19BCB8576A}">
          <p14:sldIdLst>
            <p14:sldId id="256"/>
            <p14:sldId id="257"/>
            <p14:sldId id="259"/>
            <p14:sldId id="260"/>
            <p14:sldId id="261"/>
            <p14:sldId id="258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-108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3912" y="669701"/>
            <a:ext cx="1178721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dirty="0"/>
              <a:t>Les types </a:t>
            </a:r>
            <a:r>
              <a:rPr lang="fr-FR" sz="8000" b="1" dirty="0" smtClean="0"/>
              <a:t>de données </a:t>
            </a:r>
            <a:r>
              <a:rPr lang="fr-FR" sz="8000" b="1" dirty="0"/>
              <a:t>langage </a:t>
            </a:r>
            <a:r>
              <a:rPr lang="fr-FR" sz="8000" b="1" dirty="0" smtClean="0"/>
              <a:t>C  </a:t>
            </a:r>
            <a:endParaRPr lang="fr-FR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Sous-titre 5"/>
          <p:cNvSpPr>
            <a:spLocks noGrp="1"/>
          </p:cNvSpPr>
          <p:nvPr>
            <p:ph type="subTitle" idx="1"/>
          </p:nvPr>
        </p:nvSpPr>
        <p:spPr>
          <a:xfrm>
            <a:off x="1933302" y="3383280"/>
            <a:ext cx="9340003" cy="347471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- En cette présentation on va présenté qu’ils sont les types de données on langage C .</a:t>
            </a:r>
          </a:p>
          <a:p>
            <a:r>
              <a:rPr lang="fr-FR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fr-FR" cap="none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fr-FR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     1 – La définition de les types de données en langage C.</a:t>
            </a:r>
          </a:p>
          <a:p>
            <a:r>
              <a:rPr lang="fr-FR" cap="none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fr-FR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      2 – Les types de donnée en langage C. </a:t>
            </a:r>
          </a:p>
          <a:p>
            <a:r>
              <a:rPr lang="fr-FR" cap="none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fr-FR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      3 – Exemples</a:t>
            </a:r>
            <a:r>
              <a:rPr lang="fr-FR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  <a:p>
            <a:endParaRPr lang="fr-FR" cap="none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fr-FR" sz="3600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Omar Zaoujal</a:t>
            </a:r>
            <a:endParaRPr lang="fr-FR" sz="3600" cap="none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15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120082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86661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1673" y="438214"/>
            <a:ext cx="10467861" cy="1478570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/>
              <a:t>La </a:t>
            </a:r>
            <a:r>
              <a:rPr lang="fr-FR" sz="6000" b="1" dirty="0" smtClean="0"/>
              <a:t>définition </a:t>
            </a:r>
            <a:r>
              <a:rPr lang="fr-FR" sz="6000" b="1" dirty="0"/>
              <a:t>de type de données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53535" y="2249487"/>
            <a:ext cx="9905999" cy="460851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4000" dirty="0"/>
              <a:t> </a:t>
            </a:r>
            <a:r>
              <a:rPr lang="fr-FR" sz="4000" b="1" dirty="0" smtClean="0"/>
              <a:t>- </a:t>
            </a:r>
            <a:r>
              <a:rPr lang="fr-FR" sz="4000" b="1" dirty="0"/>
              <a:t>Un type de données représente un ensemble de valeurs </a:t>
            </a:r>
            <a:r>
              <a:rPr lang="fr-FR" sz="4000" b="1" dirty="0" smtClean="0"/>
              <a:t>d'une même nature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4000" b="1" dirty="0"/>
              <a:t> </a:t>
            </a:r>
            <a:r>
              <a:rPr lang="fr-FR" sz="4000" b="1" dirty="0" smtClean="0"/>
              <a:t>- </a:t>
            </a:r>
            <a:r>
              <a:rPr lang="fr-FR" sz="4000" b="1" dirty="0"/>
              <a:t>En </a:t>
            </a:r>
            <a:r>
              <a:rPr lang="fr-FR" sz="4000" b="1" dirty="0" smtClean="0"/>
              <a:t> langage C </a:t>
            </a:r>
            <a:r>
              <a:rPr lang="fr-FR" sz="4000" b="1" dirty="0"/>
              <a:t>la notion de type est portée par les variables </a:t>
            </a:r>
            <a:r>
              <a:rPr lang="fr-FR" sz="4000" b="1" dirty="0" smtClean="0"/>
              <a:t>et non </a:t>
            </a:r>
            <a:r>
              <a:rPr lang="fr-FR" sz="4000" b="1" dirty="0"/>
              <a:t>par </a:t>
            </a:r>
            <a:r>
              <a:rPr lang="fr-FR" sz="4000" b="1" dirty="0" smtClean="0"/>
              <a:t>les valeurs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4000" b="1" dirty="0"/>
              <a:t> </a:t>
            </a:r>
            <a:r>
              <a:rPr lang="fr-FR" sz="4000" b="1" dirty="0" smtClean="0"/>
              <a:t>- Nous avons un ensemble des types de données en langage C comme Int, char, float ou double… 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xmlns="" val="264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idx="1"/>
          </p:nvPr>
        </p:nvSpPr>
        <p:spPr>
          <a:xfrm>
            <a:off x="1270156" y="342900"/>
            <a:ext cx="9906000" cy="6515100"/>
          </a:xfrm>
        </p:spPr>
        <p:txBody>
          <a:bodyPr>
            <a:normAutofit lnSpcReduction="10000"/>
          </a:bodyPr>
          <a:lstStyle/>
          <a:p>
            <a:r>
              <a:rPr lang="fr-FR" sz="3200" b="1" dirty="0"/>
              <a:t>Les données manipulées en langage C sont typées, c'est-à-dire que pour chaque donnée que l'on utilise (dans les variables par exemple) il faut préciser le type de donnée, ce </a:t>
            </a:r>
            <a:r>
              <a:rPr lang="fr-FR" sz="3200" b="1" dirty="0" smtClean="0"/>
              <a:t>qui permet </a:t>
            </a:r>
            <a:r>
              <a:rPr lang="fr-FR" sz="3200" b="1" dirty="0"/>
              <a:t>de connaître l'occupation mémoire </a:t>
            </a:r>
            <a:r>
              <a:rPr lang="fr-FR" sz="3200" b="1" dirty="0" smtClean="0"/>
              <a:t>de </a:t>
            </a:r>
            <a:r>
              <a:rPr lang="fr-FR" sz="3200" b="1" dirty="0"/>
              <a:t>la donnée ainsi que sa représentation </a:t>
            </a:r>
            <a:r>
              <a:rPr lang="fr-FR" sz="3200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200" b="1" dirty="0" smtClean="0"/>
              <a:t>Des nombres </a:t>
            </a:r>
            <a:r>
              <a:rPr lang="fr-FR" sz="3200" dirty="0"/>
              <a:t>: entiers (</a:t>
            </a:r>
            <a:r>
              <a:rPr lang="fr-FR" sz="3200" b="1" dirty="0"/>
              <a:t>int</a:t>
            </a:r>
            <a:r>
              <a:rPr lang="fr-FR" sz="3200" dirty="0"/>
              <a:t>) ou </a:t>
            </a:r>
            <a:r>
              <a:rPr lang="fr-FR" sz="3200" b="1" dirty="0"/>
              <a:t>réels</a:t>
            </a:r>
            <a:r>
              <a:rPr lang="fr-FR" sz="3200" dirty="0"/>
              <a:t>, c'est-à-dire à </a:t>
            </a:r>
            <a:r>
              <a:rPr lang="fr-FR" sz="3200" dirty="0" smtClean="0"/>
              <a:t>virgules (</a:t>
            </a:r>
            <a:r>
              <a:rPr lang="fr-FR" sz="3200" b="1" dirty="0" smtClean="0"/>
              <a:t>float</a:t>
            </a:r>
            <a:r>
              <a:rPr lang="fr-FR" sz="32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200" b="1" dirty="0" smtClean="0"/>
              <a:t>Des </a:t>
            </a:r>
            <a:r>
              <a:rPr lang="fr-FR" sz="3200" b="1" dirty="0"/>
              <a:t>pointeurs </a:t>
            </a:r>
            <a:r>
              <a:rPr lang="fr-FR" sz="3600" dirty="0"/>
              <a:t>(pointer) : permettent de stocker l'adresse d'une autre donnée, ils « pointent » vers une autre </a:t>
            </a:r>
            <a:r>
              <a:rPr lang="fr-FR" sz="3600" dirty="0" smtClean="0"/>
              <a:t>donnée.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xmlns="" val="1866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6069" y="231819"/>
            <a:ext cx="10560676" cy="62462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4000" b="1" dirty="0"/>
              <a:t> </a:t>
            </a:r>
            <a:r>
              <a:rPr lang="fr-FR" sz="4000" b="1" dirty="0" smtClean="0"/>
              <a:t>- Les types de données : 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/>
              <a:t>int : </a:t>
            </a:r>
            <a:r>
              <a:rPr lang="fr-FR" sz="4000" dirty="0"/>
              <a:t>contient un entier de taille normale, positif ou négatif</a:t>
            </a:r>
            <a:r>
              <a:rPr lang="fr-FR" sz="4000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/>
              <a:t>short int </a:t>
            </a:r>
            <a:r>
              <a:rPr lang="fr-FR" sz="4000" dirty="0"/>
              <a:t>: contient un entier de petite taille, positif ou négatif</a:t>
            </a:r>
            <a:r>
              <a:rPr lang="fr-FR" sz="4000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/>
              <a:t>long int </a:t>
            </a:r>
            <a:r>
              <a:rPr lang="fr-FR" sz="4000" dirty="0"/>
              <a:t>: contient un entier de grande taille (32 bits), positif ou négatif</a:t>
            </a:r>
            <a:r>
              <a:rPr lang="fr-FR" sz="4000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Booleen </a:t>
            </a:r>
            <a:r>
              <a:rPr lang="fr-FR" sz="4000" b="1" dirty="0"/>
              <a:t>: </a:t>
            </a:r>
            <a:r>
              <a:rPr lang="fr-FR" sz="4000" dirty="0"/>
              <a:t>vrai ou faux  </a:t>
            </a:r>
          </a:p>
          <a:p>
            <a:pPr marL="742950" indent="-742950">
              <a:buFont typeface="+mj-lt"/>
              <a:buAutoNum type="arabicPeriod"/>
            </a:pPr>
            <a:endParaRPr lang="fr-FR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31397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7280" y="0"/>
            <a:ext cx="10534918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 smtClean="0"/>
              <a:t>5. Double </a:t>
            </a:r>
            <a:r>
              <a:rPr lang="fr-FR" sz="3600" b="1" dirty="0"/>
              <a:t>: </a:t>
            </a:r>
            <a:r>
              <a:rPr lang="fr-FR" sz="3600" dirty="0"/>
              <a:t>Double est un type fondamental intégré au compilateur et utilisé pour définir des variables numériques contenant des nombres avec des points décimaux, qui contiennent des fractions.</a:t>
            </a:r>
            <a:endParaRPr lang="fr-FR" sz="3600" dirty="0" smtClean="0"/>
          </a:p>
          <a:p>
            <a:pPr marL="0" indent="0">
              <a:buNone/>
            </a:pPr>
            <a:r>
              <a:rPr lang="fr-FR" sz="3600" b="1" dirty="0" smtClean="0"/>
              <a:t>6. Char </a:t>
            </a:r>
            <a:r>
              <a:rPr lang="fr-FR" sz="3600" b="1" dirty="0"/>
              <a:t>: </a:t>
            </a:r>
            <a:r>
              <a:rPr lang="fr-FR" sz="3200" dirty="0"/>
              <a:t>C'est un caractère qui contient un caractère (lettre, nombre, etc.) de données. Par exemple, la valeur d’une variable peut être n’importe quelle valeur à un </a:t>
            </a:r>
            <a:r>
              <a:rPr lang="fr-FR" sz="3200" dirty="0" smtClean="0"/>
              <a:t>caractère . </a:t>
            </a:r>
          </a:p>
          <a:p>
            <a:pPr marL="0" indent="0">
              <a:buNone/>
            </a:pPr>
            <a:r>
              <a:rPr lang="fr-FR" sz="3200" b="1" dirty="0" smtClean="0"/>
              <a:t>7. Float </a:t>
            </a:r>
            <a:r>
              <a:rPr lang="fr-FR" sz="3200" b="1" dirty="0"/>
              <a:t>: </a:t>
            </a:r>
            <a:r>
              <a:rPr lang="fr-FR" sz="3200" dirty="0"/>
              <a:t>c'est un type de données fondamental intégré au compilateur qui permet de définir des valeurs numériques avec des points décimaux flottants</a:t>
            </a:r>
            <a:r>
              <a:rPr lang="fr-FR" sz="3200" dirty="0" smtClean="0"/>
              <a:t>.</a:t>
            </a:r>
          </a:p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xmlns="" val="33628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05" y="1120462"/>
            <a:ext cx="11887201" cy="51386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8925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279680"/>
            <a:ext cx="9906000" cy="14813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70" y="2688272"/>
            <a:ext cx="9906859" cy="14814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56" y="3385931"/>
            <a:ext cx="9906859" cy="14814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90" y="1449395"/>
            <a:ext cx="9906859" cy="14814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70" y="2840672"/>
            <a:ext cx="9906859" cy="14814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045028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719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80349"/>
          </a:xfrm>
        </p:spPr>
      </p:pic>
    </p:spTree>
    <p:extLst>
      <p:ext uri="{BB962C8B-B14F-4D97-AF65-F5344CB8AC3E}">
        <p14:creationId xmlns:p14="http://schemas.microsoft.com/office/powerpoint/2010/main" xmlns="" val="8641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xmlns="" val="2905030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Personnalisé 3">
      <a:dk1>
        <a:sysClr val="windowText" lastClr="000000"/>
      </a:dk1>
      <a:lt1>
        <a:srgbClr val="000000"/>
      </a:lt1>
      <a:dk2>
        <a:srgbClr val="FFFFFF"/>
      </a:dk2>
      <a:lt2>
        <a:srgbClr val="EEECE1"/>
      </a:lt2>
      <a:accent1>
        <a:srgbClr val="FFFFF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374</TotalTime>
  <Words>355</Words>
  <Application>Microsoft Office PowerPoint</Application>
  <PresentationFormat>Personnalisé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Circuit</vt:lpstr>
      <vt:lpstr>Diapositive 1</vt:lpstr>
      <vt:lpstr>La définition de type de données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omar zaoujal</dc:creator>
  <cp:lastModifiedBy>TP</cp:lastModifiedBy>
  <cp:revision>17</cp:revision>
  <dcterms:created xsi:type="dcterms:W3CDTF">2019-09-19T13:29:48Z</dcterms:created>
  <dcterms:modified xsi:type="dcterms:W3CDTF">2019-09-20T11:57:33Z</dcterms:modified>
</cp:coreProperties>
</file>