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20/09/2019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20/09/2019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20/09/2019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20/09/2019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20/09/2019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20/09/2019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20/09/2019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20/09/2019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8208912" cy="136815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/>
                </a:solidFill>
                <a:latin typeface="Impact" pitchFamily="34" charset="0"/>
              </a:rPr>
              <a:t>   Les types de données en langage c</a:t>
            </a:r>
            <a:endParaRPr lang="fr-FR" dirty="0">
              <a:solidFill>
                <a:schemeClr val="accent1"/>
              </a:solidFill>
              <a:latin typeface="Impact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7232848" cy="3145904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fr-FR" dirty="0" smtClean="0"/>
              <a:t> Le type de données caractérise la nature des      données qu’une variable est en mesure de contenir. 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 Le type de données est indiqué lors de la déclaration de la variable.</a:t>
            </a: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402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les types de données en le langage C :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4" name="Espace réservé du contenu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132856"/>
            <a:ext cx="8100392" cy="4320480"/>
          </a:xfrm>
        </p:spPr>
      </p:pic>
    </p:spTree>
    <p:extLst>
      <p:ext uri="{BB962C8B-B14F-4D97-AF65-F5344CB8AC3E}">
        <p14:creationId xmlns="" xmlns:p14="http://schemas.microsoft.com/office/powerpoint/2010/main" val="18431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 entier (int)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Un nombre entier est un nombre sans virgule qui peut être exprimé dans différentes bases :</a:t>
            </a:r>
          </a:p>
          <a:p>
            <a:r>
              <a:rPr lang="fr-FR" dirty="0" smtClean="0"/>
              <a:t>Base décimale (0 à 9)</a:t>
            </a:r>
          </a:p>
          <a:p>
            <a:r>
              <a:rPr lang="fr-FR" dirty="0" smtClean="0"/>
              <a:t>Base hexadécimale (de 0 à 9  et A à F)</a:t>
            </a:r>
          </a:p>
          <a:p>
            <a:r>
              <a:rPr lang="fr-FR" dirty="0" smtClean="0"/>
              <a:t>Base octale (de 0 à 7 )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4" name="Image 3" descr="Cap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5286388"/>
            <a:ext cx="6336704" cy="13572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 à virgule (float)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fr-FR" dirty="0" smtClean="0"/>
              <a:t>Un nombre flottante est un nombre à virgule.</a:t>
            </a:r>
          </a:p>
          <a:p>
            <a:r>
              <a:rPr lang="fr-FR" dirty="0" smtClean="0"/>
              <a:t>Les nombres de types </a:t>
            </a:r>
            <a:r>
              <a:rPr lang="fr-FR" b="1" dirty="0" smtClean="0"/>
              <a:t>float </a:t>
            </a:r>
            <a:r>
              <a:rPr lang="fr-FR" dirty="0" smtClean="0"/>
              <a:t>sont codés sur 32 bits :</a:t>
            </a:r>
          </a:p>
          <a:p>
            <a:pPr>
              <a:buNone/>
            </a:pPr>
            <a:r>
              <a:rPr lang="fr-FR" dirty="0" smtClean="0"/>
              <a:t>        23 bits pour la mantisse</a:t>
            </a:r>
          </a:p>
          <a:p>
            <a:pPr>
              <a:buNone/>
            </a:pPr>
            <a:r>
              <a:rPr lang="fr-FR" dirty="0" smtClean="0"/>
              <a:t>        8 bits pour l’exposant</a:t>
            </a:r>
          </a:p>
          <a:p>
            <a:pPr>
              <a:buNone/>
            </a:pPr>
            <a:r>
              <a:rPr lang="fr-FR" dirty="0" smtClean="0"/>
              <a:t>        1 bits pour le signe  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Les nombre de type </a:t>
            </a:r>
            <a:r>
              <a:rPr lang="fr-FR" b="1" dirty="0" smtClean="0"/>
              <a:t>double</a:t>
            </a:r>
            <a:r>
              <a:rPr lang="fr-FR" dirty="0" smtClean="0"/>
              <a:t> sont codé sur 64 bits :</a:t>
            </a:r>
          </a:p>
          <a:p>
            <a:pPr>
              <a:buNone/>
            </a:pPr>
            <a:r>
              <a:rPr lang="fr-FR" dirty="0" smtClean="0"/>
              <a:t>        52 bits pour la mantisse</a:t>
            </a:r>
          </a:p>
          <a:p>
            <a:pPr>
              <a:buNone/>
            </a:pPr>
            <a:r>
              <a:rPr lang="fr-FR" dirty="0" smtClean="0"/>
              <a:t>        11 bits pour l’exposant</a:t>
            </a:r>
          </a:p>
          <a:p>
            <a:pPr>
              <a:buNone/>
            </a:pPr>
            <a:r>
              <a:rPr lang="fr-FR" b="1" dirty="0" smtClean="0"/>
              <a:t>        </a:t>
            </a:r>
            <a:r>
              <a:rPr lang="fr-FR" dirty="0" smtClean="0"/>
              <a:t>1 bits pour le signe</a:t>
            </a:r>
            <a:endParaRPr lang="fr-F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40552" y="274638"/>
            <a:ext cx="792088" cy="274042"/>
          </a:xfrm>
        </p:spPr>
        <p:txBody>
          <a:bodyPr>
            <a:no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332656"/>
            <a:ext cx="8933688" cy="652534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 smtClean="0"/>
              <a:t> Les nombre de type </a:t>
            </a:r>
            <a:r>
              <a:rPr lang="fr-FR" b="1" dirty="0" smtClean="0"/>
              <a:t>long double</a:t>
            </a:r>
            <a:r>
              <a:rPr lang="fr-FR" dirty="0" smtClean="0"/>
              <a:t> sont codé sur 80bits :</a:t>
            </a:r>
          </a:p>
          <a:p>
            <a:pPr>
              <a:buNone/>
            </a:pPr>
            <a:r>
              <a:rPr lang="fr-FR" dirty="0" smtClean="0"/>
              <a:t>        64 bits pour la mantisse</a:t>
            </a:r>
          </a:p>
          <a:p>
            <a:pPr>
              <a:buNone/>
            </a:pPr>
            <a:r>
              <a:rPr lang="fr-FR" dirty="0" smtClean="0"/>
              <a:t>        15 bits pour l’exposant</a:t>
            </a:r>
          </a:p>
          <a:p>
            <a:pPr>
              <a:buNone/>
            </a:pPr>
            <a:r>
              <a:rPr lang="fr-FR" b="1" dirty="0" smtClean="0"/>
              <a:t>        </a:t>
            </a:r>
            <a:r>
              <a:rPr lang="fr-FR" dirty="0" smtClean="0"/>
              <a:t>1 bits pour le signe</a:t>
            </a:r>
            <a:endParaRPr lang="fr-FR" b="1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Caractère (char)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47800"/>
            <a:ext cx="8933688" cy="5077544"/>
          </a:xfrm>
        </p:spPr>
        <p:txBody>
          <a:bodyPr/>
          <a:lstStyle/>
          <a:p>
            <a:r>
              <a:rPr lang="fr-FR" dirty="0" smtClean="0"/>
              <a:t>Le type </a:t>
            </a:r>
            <a:r>
              <a:rPr lang="fr-FR" b="1" dirty="0" smtClean="0"/>
              <a:t>char </a:t>
            </a:r>
            <a:r>
              <a:rPr lang="fr-FR" dirty="0" smtClean="0"/>
              <a:t>permet de stocker la valeur d’un caractère .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 descr="Cap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109868"/>
            <a:ext cx="6552728" cy="255138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565</TotalTime>
  <Words>214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Solstice</vt:lpstr>
      <vt:lpstr>   Les types de données en langage c</vt:lpstr>
      <vt:lpstr>les types de données en le langage C :</vt:lpstr>
      <vt:lpstr>Nombre entier (int)</vt:lpstr>
      <vt:lpstr>Nombre à virgule (float)</vt:lpstr>
      <vt:lpstr>Diapositive 5</vt:lpstr>
      <vt:lpstr>Caractère (char)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types de données en langage c</dc:title>
  <dc:creator>TP</dc:creator>
  <cp:lastModifiedBy>TP</cp:lastModifiedBy>
  <cp:revision>18</cp:revision>
  <dcterms:created xsi:type="dcterms:W3CDTF">2019-09-19T13:32:04Z</dcterms:created>
  <dcterms:modified xsi:type="dcterms:W3CDTF">2019-09-20T11:29:53Z</dcterms:modified>
</cp:coreProperties>
</file>