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92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9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7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1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4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9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10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85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B59DB7-E591-4971-B095-4FED5139B3F5}" type="datetimeFigureOut">
              <a:rPr lang="fr-FR" smtClean="0"/>
              <a:t>20/09/2019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9D7881-C4AA-451E-90C3-A4B3C8B2596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6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294B-802D-4655-A42A-C043A8CDC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13800" b="1" dirty="0">
                <a:solidFill>
                  <a:schemeClr val="accent2"/>
                </a:solidFill>
              </a:rPr>
              <a:t>Les ordres en langage 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B387A4-C9BD-400F-A9CB-F38E7F044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accent6">
                    <a:lumMod val="50000"/>
                  </a:schemeClr>
                </a:solidFill>
              </a:rPr>
              <a:t> Créer par: </a:t>
            </a:r>
          </a:p>
          <a:p>
            <a:pPr algn="ctr"/>
            <a:r>
              <a:rPr lang="fr-FR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Chaimae Mrabet</a:t>
            </a:r>
          </a:p>
        </p:txBody>
      </p:sp>
    </p:spTree>
    <p:extLst>
      <p:ext uri="{BB962C8B-B14F-4D97-AF65-F5344CB8AC3E}">
        <p14:creationId xmlns:p14="http://schemas.microsoft.com/office/powerpoint/2010/main" val="122787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1C2AD-2110-4F84-BF3F-9B1AC91C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45" y="263527"/>
            <a:ext cx="10058400" cy="1450757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accent2"/>
                </a:solidFill>
              </a:rPr>
              <a:t>Les instructions conditionnelles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4B02E-FA5F-44D5-B321-665B1021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3000" b="1" dirty="0">
                <a:solidFill>
                  <a:srgbClr val="FF0000"/>
                </a:solidFill>
              </a:rPr>
              <a:t>L'instruction if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kumimoji="0" lang="fr-FR" altLang="fr-F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kumimoji="0" lang="fr-FR" altLang="fr-F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if</a:t>
            </a:r>
            <a:r>
              <a:rPr lang="fr-FR" altLang="fr-FR" sz="3000" dirty="0"/>
              <a:t> permet d'exécuter un code si une condition particulière est constatée. Il est aussi possible de spécifier un code à exécuter si la condition n'est pas vraie : dans ce cas, le code associé est introduit par le mot clé </a:t>
            </a:r>
            <a:r>
              <a:rPr kumimoji="0" lang="fr-FR" altLang="fr-F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lang="fr-FR" altLang="fr-FR" sz="3000" dirty="0"/>
              <a:t>. </a:t>
            </a:r>
          </a:p>
          <a:p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condition )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condition ) 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... }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 condition )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8753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6BAEA-AB81-4B03-A178-9CB85F98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3" y="300729"/>
            <a:ext cx="9144000" cy="99798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Exemple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39292-EB9D-4621-BBB0-44B141D1D3AF}"/>
              </a:ext>
            </a:extLst>
          </p:cNvPr>
          <p:cNvSpPr/>
          <p:nvPr/>
        </p:nvSpPr>
        <p:spPr>
          <a:xfrm>
            <a:off x="1377427" y="1449409"/>
            <a:ext cx="81376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#</a:t>
            </a:r>
            <a:r>
              <a:rPr lang="fr-FR" altLang="fr-FR" sz="2000" dirty="0" err="1">
                <a:latin typeface="Arial Unicode MS"/>
              </a:rPr>
              <a:t>include</a:t>
            </a:r>
            <a:r>
              <a:rPr lang="fr-FR" altLang="fr-FR" sz="2000" dirty="0">
                <a:latin typeface="Arial Unicode MS"/>
              </a:rPr>
              <a:t> &lt;</a:t>
            </a:r>
            <a:r>
              <a:rPr lang="fr-FR" altLang="fr-FR" sz="2000" dirty="0" err="1">
                <a:latin typeface="Arial Unicode MS"/>
              </a:rPr>
              <a:t>stdio.h</a:t>
            </a:r>
            <a:r>
              <a:rPr lang="fr-FR" altLang="fr-FR" sz="2000" dirty="0">
                <a:latin typeface="Arial Unicode MS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#</a:t>
            </a:r>
            <a:r>
              <a:rPr lang="fr-FR" altLang="fr-FR" sz="2000" dirty="0" err="1">
                <a:latin typeface="Arial Unicode MS"/>
              </a:rPr>
              <a:t>include</a:t>
            </a:r>
            <a:r>
              <a:rPr lang="fr-FR" altLang="fr-FR" sz="2000" dirty="0">
                <a:latin typeface="Arial Unicode MS"/>
              </a:rPr>
              <a:t> &lt;</a:t>
            </a:r>
            <a:r>
              <a:rPr lang="fr-FR" altLang="fr-FR" sz="2000" dirty="0" err="1">
                <a:latin typeface="Arial Unicode MS"/>
              </a:rPr>
              <a:t>stdlib.h</a:t>
            </a:r>
            <a:r>
              <a:rPr lang="fr-FR" altLang="fr-FR" sz="2000" dirty="0">
                <a:latin typeface="Arial Unicode MS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</a:t>
            </a:r>
            <a:r>
              <a:rPr lang="fr-FR" altLang="fr-FR" sz="2000" dirty="0" err="1">
                <a:latin typeface="Arial Unicode MS"/>
              </a:rPr>
              <a:t>int</a:t>
            </a:r>
            <a:r>
              <a:rPr lang="fr-FR" altLang="fr-FR" sz="2000" dirty="0">
                <a:latin typeface="Arial Unicode MS"/>
              </a:rPr>
              <a:t> main( </a:t>
            </a:r>
            <a:r>
              <a:rPr lang="fr-FR" altLang="fr-FR" sz="2000" dirty="0" err="1">
                <a:latin typeface="Arial Unicode MS"/>
              </a:rPr>
              <a:t>int</a:t>
            </a:r>
            <a:r>
              <a:rPr lang="fr-FR" altLang="fr-FR" sz="2000" dirty="0">
                <a:latin typeface="Arial Unicode MS"/>
              </a:rPr>
              <a:t> </a:t>
            </a:r>
            <a:r>
              <a:rPr lang="fr-FR" altLang="fr-FR" sz="2000" dirty="0" err="1">
                <a:latin typeface="Arial Unicode MS"/>
              </a:rPr>
              <a:t>argc</a:t>
            </a:r>
            <a:r>
              <a:rPr lang="fr-FR" altLang="fr-FR" sz="2000" dirty="0">
                <a:latin typeface="Arial Unicode MS"/>
              </a:rPr>
              <a:t>, char * </a:t>
            </a:r>
            <a:r>
              <a:rPr lang="fr-FR" altLang="fr-FR" sz="2000" dirty="0" err="1">
                <a:latin typeface="Arial Unicode MS"/>
              </a:rPr>
              <a:t>argv</a:t>
            </a:r>
            <a:r>
              <a:rPr lang="fr-FR" altLang="fr-FR" sz="2000" dirty="0">
                <a:latin typeface="Arial Unicode MS"/>
              </a:rPr>
              <a:t>[]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if ( </a:t>
            </a:r>
            <a:r>
              <a:rPr lang="fr-FR" altLang="fr-FR" sz="2000" dirty="0" err="1">
                <a:latin typeface="Arial Unicode MS"/>
              </a:rPr>
              <a:t>argc</a:t>
            </a:r>
            <a:r>
              <a:rPr lang="fr-FR" altLang="fr-FR" sz="2000" dirty="0">
                <a:latin typeface="Arial Unicode MS"/>
              </a:rPr>
              <a:t> == 1 )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printf( "Usage: </a:t>
            </a:r>
            <a:r>
              <a:rPr lang="fr-FR" altLang="fr-FR" sz="2000" dirty="0" err="1">
                <a:latin typeface="Arial Unicode MS"/>
              </a:rPr>
              <a:t>commandName</a:t>
            </a:r>
            <a:r>
              <a:rPr lang="fr-FR" altLang="fr-FR" sz="2000" dirty="0">
                <a:latin typeface="Arial Unicode MS"/>
              </a:rPr>
              <a:t> folder\n" ); exit( 0 );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err="1">
                <a:latin typeface="Arial Unicode MS"/>
              </a:rPr>
              <a:t>else</a:t>
            </a:r>
            <a:r>
              <a:rPr lang="fr-FR" altLang="fr-FR" sz="2000" dirty="0">
                <a:latin typeface="Arial Unicode MS"/>
              </a:rPr>
              <a:t>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printf( "You have </a:t>
            </a:r>
            <a:r>
              <a:rPr lang="fr-FR" altLang="fr-FR" sz="2000" dirty="0" err="1">
                <a:latin typeface="Arial Unicode MS"/>
              </a:rPr>
              <a:t>provided</a:t>
            </a:r>
            <a:r>
              <a:rPr lang="fr-FR" altLang="fr-FR" sz="2000" dirty="0">
                <a:latin typeface="Arial Unicode MS"/>
              </a:rPr>
              <a:t> one </a:t>
            </a:r>
            <a:r>
              <a:rPr lang="fr-FR" altLang="fr-FR" sz="2000" dirty="0" err="1">
                <a:latin typeface="Arial Unicode MS"/>
              </a:rPr>
              <a:t>parameter</a:t>
            </a:r>
            <a:r>
              <a:rPr lang="fr-FR" altLang="fr-FR" sz="2000" dirty="0">
                <a:latin typeface="Arial Unicode MS"/>
              </a:rPr>
              <a:t>: %s\n", </a:t>
            </a:r>
            <a:r>
              <a:rPr lang="fr-FR" altLang="fr-FR" sz="2000" dirty="0" err="1">
                <a:latin typeface="Arial Unicode MS"/>
              </a:rPr>
              <a:t>argv</a:t>
            </a:r>
            <a:r>
              <a:rPr lang="fr-FR" altLang="fr-FR" sz="2000" dirty="0">
                <a:latin typeface="Arial Unicode MS"/>
              </a:rPr>
              <a:t>[1]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>
                <a:latin typeface="Arial Unicode MS"/>
              </a:rPr>
              <a:t> 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65EEF-84F0-438A-8BB6-407B9976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79" y="1073426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L'instruction </a:t>
            </a:r>
            <a:r>
              <a:rPr lang="fr-FR" b="1" i="1" dirty="0">
                <a:solidFill>
                  <a:schemeClr val="accent2"/>
                </a:solidFill>
              </a:rPr>
              <a:t>switch</a:t>
            </a:r>
            <a:br>
              <a:rPr lang="fr-FR" b="1" dirty="0"/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D0802F-51E3-44A9-B7B4-8E7C9F5F7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0146" y="2136291"/>
            <a:ext cx="96872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kumimoji="0" lang="fr-FR" altLang="fr-FR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permet, comme l'instruction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déclencher des traitements en fonction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d'une condition (d'un test). D'un certain point de vue,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cette instruction est similaire à plusieurs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imbriqués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8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254863D-1F0C-40AA-B4CA-D423505ABE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547276" y="366828"/>
            <a:ext cx="33041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Exemple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722329-6E4A-423B-8748-1AA41954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632906"/>
            <a:ext cx="9985513" cy="4171546"/>
          </a:xfrm>
        </p:spPr>
        <p:txBody>
          <a:bodyPr>
            <a:noAutofit/>
          </a:bodyPr>
          <a:lstStyle/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switch ( expression ) {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case value1: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break;</a:t>
            </a:r>
            <a:br>
              <a:rPr lang="fr-FR" altLang="fr-FR" sz="2000" b="1" dirty="0">
                <a:solidFill>
                  <a:schemeClr val="tx1"/>
                </a:solidFill>
                <a:latin typeface="Arial Unicode MS"/>
              </a:rPr>
            </a:b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case value2: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break;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 default: 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;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[</a:t>
            </a:r>
            <a:r>
              <a:rPr lang="fr-FR" altLang="fr-FR" sz="2000" b="1" dirty="0" err="1">
                <a:solidFill>
                  <a:schemeClr val="tx1"/>
                </a:solidFill>
                <a:latin typeface="Arial Unicode MS"/>
              </a:rPr>
              <a:t>statement</a:t>
            </a:r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]... </a:t>
            </a:r>
          </a:p>
          <a:p>
            <a:r>
              <a:rPr lang="fr-FR" altLang="fr-FR" sz="2000" b="1" dirty="0">
                <a:solidFill>
                  <a:schemeClr val="tx1"/>
                </a:solidFill>
                <a:latin typeface="Arial Unicode MS"/>
              </a:rPr>
              <a:t>}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6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745B9-A1E1-4A3B-A2CB-BBF817CF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569843"/>
            <a:ext cx="8110331" cy="874644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2"/>
                </a:solidFill>
              </a:rPr>
              <a:t>Les instructions de boucles</a:t>
            </a:r>
            <a:br>
              <a:rPr lang="fr-FR" sz="4800" b="1" dirty="0">
                <a:solidFill>
                  <a:schemeClr val="accent2"/>
                </a:solidFill>
              </a:rPr>
            </a:br>
            <a:endParaRPr lang="fr-FR" sz="4800" dirty="0">
              <a:solidFill>
                <a:schemeClr val="accent2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93D43-13ED-494F-9049-17B38355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867" y="1099931"/>
            <a:ext cx="9385576" cy="4214191"/>
          </a:xfrm>
        </p:spPr>
        <p:txBody>
          <a:bodyPr>
            <a:normAutofit fontScale="92500" lnSpcReduction="10000"/>
          </a:bodyPr>
          <a:lstStyle/>
          <a:p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L'instruction </a:t>
            </a:r>
            <a:r>
              <a:rPr lang="fr-FR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for</a:t>
            </a:r>
            <a:endParaRPr lang="fr-FR" sz="2800" b="1" dirty="0"/>
          </a:p>
          <a:p>
            <a:endParaRPr lang="fr-FR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3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L'instruction</a:t>
            </a:r>
            <a:r>
              <a:rPr kumimoji="0" lang="fr-FR" altLang="fr-FR" sz="5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lang="fr-FR" altLang="fr-FR" sz="3500" b="1" dirty="0">
                <a:solidFill>
                  <a:schemeClr val="tx1"/>
                </a:solidFill>
              </a:rPr>
              <a:t> permet d'introduire une boucle dans votre programme. Cette instruction nécessite que vous spécifiez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3500" b="1" dirty="0">
                <a:solidFill>
                  <a:schemeClr val="tx1"/>
                </a:solidFill>
              </a:rPr>
              <a:t>(entre les parenthèses) trois expressions (séparées par des caractères ;). Ces trois expressions vous permettront de contrôler l'exécution de votre boucle. </a:t>
            </a:r>
            <a:endParaRPr kumimoji="0" lang="fr-FR" altLang="fr-FR" sz="5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0053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247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Adobe Fan Heiti Std B</vt:lpstr>
      <vt:lpstr>Arial</vt:lpstr>
      <vt:lpstr>Arial Unicode MS</vt:lpstr>
      <vt:lpstr>Calibri</vt:lpstr>
      <vt:lpstr>Calibri Light</vt:lpstr>
      <vt:lpstr>Rétrospective</vt:lpstr>
      <vt:lpstr>Les ordres en langage C</vt:lpstr>
      <vt:lpstr>Les instructions conditionnelles </vt:lpstr>
      <vt:lpstr>Exemple</vt:lpstr>
      <vt:lpstr>L'instruction switch </vt:lpstr>
      <vt:lpstr>Exemple</vt:lpstr>
      <vt:lpstr>Les instructions de boucles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ordres en langage C</dc:title>
  <dc:creator>Stagiaire</dc:creator>
  <cp:lastModifiedBy>Stagiaire</cp:lastModifiedBy>
  <cp:revision>3</cp:revision>
  <dcterms:created xsi:type="dcterms:W3CDTF">2019-09-20T10:52:11Z</dcterms:created>
  <dcterms:modified xsi:type="dcterms:W3CDTF">2019-09-20T11:14:33Z</dcterms:modified>
</cp:coreProperties>
</file>