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60D255-3738-48D4-89B0-3EE646E89E8D}" type="datetimeFigureOut">
              <a:rPr lang="fr-MA" smtClean="0"/>
              <a:t>01/10/2019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9A69ED-5D2E-4701-9C41-25988B5979F6}" type="slidenum">
              <a:rPr lang="fr-MA" smtClean="0"/>
              <a:t>‹#›</a:t>
            </a:fld>
            <a:endParaRPr lang="fr-M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44776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55-3738-48D4-89B0-3EE646E89E8D}" type="datetimeFigureOut">
              <a:rPr lang="fr-MA" smtClean="0"/>
              <a:t>01/10/2019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69ED-5D2E-4701-9C41-25988B5979F6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40242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55-3738-48D4-89B0-3EE646E89E8D}" type="datetimeFigureOut">
              <a:rPr lang="fr-MA" smtClean="0"/>
              <a:t>01/10/2019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69ED-5D2E-4701-9C41-25988B5979F6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65131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55-3738-48D4-89B0-3EE646E89E8D}" type="datetimeFigureOut">
              <a:rPr lang="fr-MA" smtClean="0"/>
              <a:t>01/10/2019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69ED-5D2E-4701-9C41-25988B5979F6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09307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60D255-3738-48D4-89B0-3EE646E89E8D}" type="datetimeFigureOut">
              <a:rPr lang="fr-MA" smtClean="0"/>
              <a:t>01/10/2019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9A69ED-5D2E-4701-9C41-25988B5979F6}" type="slidenum">
              <a:rPr lang="fr-MA" smtClean="0"/>
              <a:t>‹#›</a:t>
            </a:fld>
            <a:endParaRPr lang="fr-M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2805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55-3738-48D4-89B0-3EE646E89E8D}" type="datetimeFigureOut">
              <a:rPr lang="fr-MA" smtClean="0"/>
              <a:t>01/10/2019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69ED-5D2E-4701-9C41-25988B5979F6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84000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55-3738-48D4-89B0-3EE646E89E8D}" type="datetimeFigureOut">
              <a:rPr lang="fr-MA" smtClean="0"/>
              <a:t>01/10/2019</a:t>
            </a:fld>
            <a:endParaRPr lang="fr-M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69ED-5D2E-4701-9C41-25988B5979F6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36003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55-3738-48D4-89B0-3EE646E89E8D}" type="datetimeFigureOut">
              <a:rPr lang="fr-MA" smtClean="0"/>
              <a:t>01/10/2019</a:t>
            </a:fld>
            <a:endParaRPr lang="fr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69ED-5D2E-4701-9C41-25988B5979F6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10652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55-3738-48D4-89B0-3EE646E89E8D}" type="datetimeFigureOut">
              <a:rPr lang="fr-MA" smtClean="0"/>
              <a:t>01/10/2019</a:t>
            </a:fld>
            <a:endParaRPr lang="fr-M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69ED-5D2E-4701-9C41-25988B5979F6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82488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60D255-3738-48D4-89B0-3EE646E89E8D}" type="datetimeFigureOut">
              <a:rPr lang="fr-MA" smtClean="0"/>
              <a:t>01/10/2019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9A69ED-5D2E-4701-9C41-25988B5979F6}" type="slidenum">
              <a:rPr lang="fr-MA" smtClean="0"/>
              <a:t>‹#›</a:t>
            </a:fld>
            <a:endParaRPr lang="fr-M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187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60D255-3738-48D4-89B0-3EE646E89E8D}" type="datetimeFigureOut">
              <a:rPr lang="fr-MA" smtClean="0"/>
              <a:t>01/10/2019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9A69ED-5D2E-4701-9C41-25988B5979F6}" type="slidenum">
              <a:rPr lang="fr-MA" smtClean="0"/>
              <a:t>‹#›</a:t>
            </a:fld>
            <a:endParaRPr lang="fr-M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562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560D255-3738-48D4-89B0-3EE646E89E8D}" type="datetimeFigureOut">
              <a:rPr lang="fr-MA" smtClean="0"/>
              <a:t>01/10/2019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C9A69ED-5D2E-4701-9C41-25988B5979F6}" type="slidenum">
              <a:rPr lang="fr-MA" smtClean="0"/>
              <a:t>‹#›</a:t>
            </a:fld>
            <a:endParaRPr lang="fr-M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737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ABDEF-76E9-4E41-A138-886DB769B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6068" y="2447364"/>
            <a:ext cx="8361229" cy="2098226"/>
          </a:xfrm>
        </p:spPr>
        <p:txBody>
          <a:bodyPr>
            <a:noAutofit/>
          </a:bodyPr>
          <a:lstStyle/>
          <a:p>
            <a:r>
              <a:rPr lang="fr-MA" sz="5400" dirty="0" smtClean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Les boucles </a:t>
            </a:r>
            <a:r>
              <a:rPr lang="fr-MA" sz="5400" dirty="0"/>
              <a:t/>
            </a:r>
            <a:br>
              <a:rPr lang="fr-MA" sz="5400" dirty="0"/>
            </a:br>
            <a:endParaRPr lang="fr-MA" sz="5400" dirty="0"/>
          </a:p>
        </p:txBody>
      </p:sp>
    </p:spTree>
    <p:extLst>
      <p:ext uri="{BB962C8B-B14F-4D97-AF65-F5344CB8AC3E}">
        <p14:creationId xmlns:p14="http://schemas.microsoft.com/office/powerpoint/2010/main" val="224754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F9AA1-904B-4620-9A6C-AD6946BC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b="1" dirty="0" smtClean="0"/>
              <a:t>Définition</a:t>
            </a:r>
            <a:r>
              <a:rPr lang="fr-MA" dirty="0"/>
              <a:t/>
            </a:r>
            <a:br>
              <a:rPr lang="fr-MA" dirty="0"/>
            </a:b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68834E-F492-4AC9-82DB-69ABCB07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b="1" dirty="0"/>
              <a:t>C'est une technique permettant de répéter les mêmes instructions plusieurs fois. Cela nous sera bien utile par la suite, notamment pour le premier TP qui vous attend après ce chapitre.</a:t>
            </a:r>
            <a:endParaRPr lang="fr-MA" sz="4000" b="1" dirty="0"/>
          </a:p>
        </p:txBody>
      </p:sp>
    </p:spTree>
    <p:extLst>
      <p:ext uri="{BB962C8B-B14F-4D97-AF65-F5344CB8AC3E}">
        <p14:creationId xmlns:p14="http://schemas.microsoft.com/office/powerpoint/2010/main" val="213652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smtClean="0"/>
              <a:t>Les types de boucle en C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Nous allons voir trois types de boucles courantes en </a:t>
            </a:r>
            <a:r>
              <a:rPr lang="fr-FR" b="1" dirty="0" smtClean="0"/>
              <a:t>C : </a:t>
            </a:r>
          </a:p>
          <a:p>
            <a:pPr marL="457200" indent="-457200">
              <a:buFont typeface="+mj-lt"/>
              <a:buAutoNum type="arabicPeriod"/>
            </a:pPr>
            <a:endParaRPr lang="fr-FR" b="1" dirty="0" smtClean="0"/>
          </a:p>
          <a:p>
            <a:pPr marL="0" indent="0">
              <a:buNone/>
            </a:pPr>
            <a:r>
              <a:rPr lang="fr-MA" dirty="0" smtClean="0"/>
              <a:t>                 </a:t>
            </a:r>
            <a:endParaRPr lang="fr-FR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371" y="2917614"/>
            <a:ext cx="3033806" cy="231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9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smtClean="0"/>
              <a:t>La boucle </a:t>
            </a:r>
            <a:r>
              <a:rPr lang="fr-MA" dirty="0" err="1"/>
              <a:t>W</a:t>
            </a:r>
            <a:r>
              <a:rPr lang="fr-MA" dirty="0" err="1" smtClean="0"/>
              <a:t>hile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 dirty="0" smtClean="0"/>
              <a:t>« </a:t>
            </a:r>
            <a:r>
              <a:rPr lang="fr-MA" dirty="0" err="1" smtClean="0"/>
              <a:t>While</a:t>
            </a:r>
            <a:r>
              <a:rPr lang="fr-MA" dirty="0" smtClean="0"/>
              <a:t> » </a:t>
            </a:r>
            <a:r>
              <a:rPr lang="fr-FR" dirty="0"/>
              <a:t> permet de boucler tant qu'une condition est vérifiée. L'avantage e </a:t>
            </a:r>
            <a:r>
              <a:rPr lang="fr-FR" dirty="0" err="1"/>
              <a:t>while</a:t>
            </a:r>
            <a:r>
              <a:rPr lang="fr-FR" dirty="0"/>
              <a:t> est donc qu'il ne faut pas connaitre à l'avance le nombre de fois où on devra répéter notre boucle.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Par exemple, observez le résultat pour le code suivant :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48" y="3538462"/>
            <a:ext cx="9793067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81016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7428</TotalTime>
  <Words>58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Franklin Gothic Book</vt:lpstr>
      <vt:lpstr>Cadrage</vt:lpstr>
      <vt:lpstr>Les boucles  </vt:lpstr>
      <vt:lpstr>Définition </vt:lpstr>
      <vt:lpstr>Les types de boucle en C </vt:lpstr>
      <vt:lpstr>La boucle While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QUELQUES INSTRUCTIONS SIMPLES OU INSTRUCTIONS DE BASE </dc:title>
  <dc:creator>Hamza Kadiri</dc:creator>
  <cp:lastModifiedBy>Hamza Kadiri</cp:lastModifiedBy>
  <cp:revision>14</cp:revision>
  <dcterms:created xsi:type="dcterms:W3CDTF">2019-09-20T10:48:41Z</dcterms:created>
  <dcterms:modified xsi:type="dcterms:W3CDTF">2019-10-01T20:25:49Z</dcterms:modified>
</cp:coreProperties>
</file>