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79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77232-D986-4853-BFA9-DF36A2A0B93F}" type="datetimeFigureOut">
              <a:rPr lang="fr-FR" smtClean="0"/>
              <a:pPr/>
              <a:t>07/11/2019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B17F91E-2D55-48A4-996A-A4AEBB89E37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293717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77232-D986-4853-BFA9-DF36A2A0B93F}" type="datetimeFigureOut">
              <a:rPr lang="fr-FR" smtClean="0"/>
              <a:pPr/>
              <a:t>07/11/2019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B17F91E-2D55-48A4-996A-A4AEBB89E37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017519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77232-D986-4853-BFA9-DF36A2A0B93F}" type="datetimeFigureOut">
              <a:rPr lang="fr-FR" smtClean="0"/>
              <a:pPr/>
              <a:t>07/11/2019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B17F91E-2D55-48A4-996A-A4AEBB89E37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32509786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77232-D986-4853-BFA9-DF36A2A0B93F}" type="datetimeFigureOut">
              <a:rPr lang="fr-FR" smtClean="0"/>
              <a:pPr/>
              <a:t>07/11/2019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B17F91E-2D55-48A4-996A-A4AEBB89E37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1233985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77232-D986-4853-BFA9-DF36A2A0B93F}" type="datetimeFigureOut">
              <a:rPr lang="fr-FR" smtClean="0"/>
              <a:pPr/>
              <a:t>07/11/2019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B17F91E-2D55-48A4-996A-A4AEBB89E37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595635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77232-D986-4853-BFA9-DF36A2A0B93F}" type="datetimeFigureOut">
              <a:rPr lang="fr-FR" smtClean="0"/>
              <a:pPr/>
              <a:t>07/11/2019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B17F91E-2D55-48A4-996A-A4AEBB89E37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2982844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77232-D986-4853-BFA9-DF36A2A0B93F}" type="datetimeFigureOut">
              <a:rPr lang="fr-FR" smtClean="0"/>
              <a:pPr/>
              <a:t>07/11/2019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7F91E-2D55-48A4-996A-A4AEBB89E37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0988733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77232-D986-4853-BFA9-DF36A2A0B93F}" type="datetimeFigureOut">
              <a:rPr lang="fr-FR" smtClean="0"/>
              <a:pPr/>
              <a:t>07/11/2019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7F91E-2D55-48A4-996A-A4AEBB89E37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435839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77232-D986-4853-BFA9-DF36A2A0B93F}" type="datetimeFigureOut">
              <a:rPr lang="fr-FR" smtClean="0"/>
              <a:pPr/>
              <a:t>07/11/2019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7F91E-2D55-48A4-996A-A4AEBB89E37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63958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77232-D986-4853-BFA9-DF36A2A0B93F}" type="datetimeFigureOut">
              <a:rPr lang="fr-FR" smtClean="0"/>
              <a:pPr/>
              <a:t>07/11/2019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B17F91E-2D55-48A4-996A-A4AEBB89E37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307505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77232-D986-4853-BFA9-DF36A2A0B93F}" type="datetimeFigureOut">
              <a:rPr lang="fr-FR" smtClean="0"/>
              <a:pPr/>
              <a:t>07/11/2019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B17F91E-2D55-48A4-996A-A4AEBB89E37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839389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77232-D986-4853-BFA9-DF36A2A0B93F}" type="datetimeFigureOut">
              <a:rPr lang="fr-FR" smtClean="0"/>
              <a:pPr/>
              <a:t>07/11/2019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B17F91E-2D55-48A4-996A-A4AEBB89E37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240766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77232-D986-4853-BFA9-DF36A2A0B93F}" type="datetimeFigureOut">
              <a:rPr lang="fr-FR" smtClean="0"/>
              <a:pPr/>
              <a:t>07/11/2019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7F91E-2D55-48A4-996A-A4AEBB89E37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604497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77232-D986-4853-BFA9-DF36A2A0B93F}" type="datetimeFigureOut">
              <a:rPr lang="fr-FR" smtClean="0"/>
              <a:pPr/>
              <a:t>07/11/2019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7F91E-2D55-48A4-996A-A4AEBB89E37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60022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77232-D986-4853-BFA9-DF36A2A0B93F}" type="datetimeFigureOut">
              <a:rPr lang="fr-FR" smtClean="0"/>
              <a:pPr/>
              <a:t>07/11/2019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7F91E-2D55-48A4-996A-A4AEBB89E37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508857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77232-D986-4853-BFA9-DF36A2A0B93F}" type="datetimeFigureOut">
              <a:rPr lang="fr-FR" smtClean="0"/>
              <a:pPr/>
              <a:t>07/11/2019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B17F91E-2D55-48A4-996A-A4AEBB89E37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039767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77232-D986-4853-BFA9-DF36A2A0B93F}" type="datetimeFigureOut">
              <a:rPr lang="fr-FR" smtClean="0"/>
              <a:pPr/>
              <a:t>07/11/2019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B17F91E-2D55-48A4-996A-A4AEBB89E37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194093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C8B2C0A8-E2D9-42FA-BFE5-907F5F9ACF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b="1" dirty="0"/>
              <a:t>Les Structures de </a:t>
            </a:r>
            <a:r>
              <a:rPr lang="fr-FR" b="1" dirty="0" err="1"/>
              <a:t>Donnees</a:t>
            </a:r>
            <a:r>
              <a:rPr lang="fr-FR" b="1" dirty="0"/>
              <a:t> du Langage C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xmlns="" id="{5374F37A-5C01-4ED9-A945-CE21310E2B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Par Anouar </a:t>
            </a:r>
            <a:r>
              <a:rPr lang="fr-FR" dirty="0" err="1"/>
              <a:t>Oumansour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1493551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E1AC094F-FCFD-4FCF-8319-845848FE5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7200" dirty="0" err="1"/>
              <a:t>Definition</a:t>
            </a:r>
            <a:endParaRPr lang="fr-FR" sz="72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3699B7A1-171D-4345-80D8-6F96FB88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2400" dirty="0"/>
              <a:t/>
            </a:r>
            <a:br>
              <a:rPr lang="fr-FR" sz="2400" dirty="0"/>
            </a:br>
            <a:r>
              <a:rPr lang="fr-FR" sz="2400" dirty="0"/>
              <a:t>Les structures permettent de remédier à cette lacune des tableaux, en regroupant</a:t>
            </a:r>
            <a:br>
              <a:rPr lang="fr-FR" sz="2400" dirty="0"/>
            </a:br>
            <a:r>
              <a:rPr lang="fr-FR" sz="2400" dirty="0"/>
              <a:t>des objets (des variables) au sein d'une entité repérée par un seul nom de variable.</a:t>
            </a:r>
            <a:br>
              <a:rPr lang="fr-FR" sz="2400" dirty="0"/>
            </a:br>
            <a:r>
              <a:rPr lang="fr-FR" sz="2400" dirty="0"/>
              <a:t/>
            </a:r>
            <a:br>
              <a:rPr lang="fr-FR" sz="2400" dirty="0"/>
            </a:br>
            <a:r>
              <a:rPr lang="fr-FR" sz="2400" dirty="0"/>
              <a:t>Les objets contenus dans la structure sont appelés </a:t>
            </a:r>
            <a:r>
              <a:rPr lang="fr-FR" sz="2400" b="1" dirty="0"/>
              <a:t>champs de la structure</a:t>
            </a:r>
            <a:r>
              <a:rPr lang="fr-FR" sz="2400" dirty="0"/>
              <a:t>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5058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DADAF33B-35F9-4B04-90B6-D969DEDEA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4451" y="0"/>
            <a:ext cx="8911687" cy="1280890"/>
          </a:xfrm>
        </p:spPr>
        <p:txBody>
          <a:bodyPr/>
          <a:lstStyle/>
          <a:p>
            <a:pPr algn="ctr"/>
            <a:r>
              <a:rPr lang="fr-FR" sz="6000" dirty="0"/>
              <a:t>Exemple</a:t>
            </a:r>
            <a:r>
              <a:rPr lang="fr-FR" dirty="0"/>
              <a:t>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xmlns="" id="{669D35FF-83D7-4508-89A0-A512D484AC4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729132" y="1069146"/>
            <a:ext cx="6503517" cy="5411021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19025" rIns="0" bIns="119025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fr-FR" altLang="fr-FR" sz="1200" b="1" dirty="0" smtClean="0">
                <a:solidFill>
                  <a:srgbClr val="303030"/>
                </a:solidFill>
                <a:latin typeface="Consolas" panose="020B0609020204030204" pitchFamily="49" charset="0"/>
              </a:rPr>
              <a:t>typedef struct{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fr-FR" altLang="fr-FR" sz="1200" b="1" dirty="0" smtClean="0">
                <a:solidFill>
                  <a:srgbClr val="303030"/>
                </a:solidFill>
                <a:latin typeface="Consolas" panose="020B0609020204030204" pitchFamily="49" charset="0"/>
              </a:rPr>
              <a:t> char nom[20];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fr-FR" altLang="fr-FR" sz="1200" b="1" dirty="0" smtClean="0">
                <a:solidFill>
                  <a:srgbClr val="303030"/>
                </a:solidFill>
                <a:latin typeface="Consolas" panose="020B0609020204030204" pitchFamily="49" charset="0"/>
              </a:rPr>
              <a:t> int age;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fr-FR" altLang="fr-FR" sz="1200" b="1" dirty="0" smtClean="0">
                <a:solidFill>
                  <a:srgbClr val="303030"/>
                </a:solidFill>
                <a:latin typeface="Consolas" panose="020B0609020204030204" pitchFamily="49" charset="0"/>
              </a:rPr>
              <a:t> int tele;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fr-FR" altLang="fr-FR" sz="1200" b="1" dirty="0" smtClean="0">
              <a:solidFill>
                <a:srgbClr val="303030"/>
              </a:solidFill>
              <a:latin typeface="Consolas" panose="020B0609020204030204" pitchFamily="49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fr-FR" altLang="fr-FR" sz="1200" b="1" dirty="0" smtClean="0">
                <a:solidFill>
                  <a:srgbClr val="303030"/>
                </a:solidFill>
                <a:latin typeface="Consolas" panose="020B0609020204030204" pitchFamily="49" charset="0"/>
              </a:rPr>
              <a:t>}stagiaire;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fr-FR" altLang="fr-FR" sz="1200" b="1" dirty="0" smtClean="0">
              <a:solidFill>
                <a:srgbClr val="303030"/>
              </a:solidFill>
              <a:latin typeface="Consolas" panose="020B0609020204030204" pitchFamily="49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fr-FR" altLang="fr-FR" sz="1200" b="1" dirty="0" smtClean="0">
                <a:solidFill>
                  <a:srgbClr val="303030"/>
                </a:solidFill>
                <a:latin typeface="Consolas" panose="020B0609020204030204" pitchFamily="49" charset="0"/>
              </a:rPr>
              <a:t>void main() {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fr-FR" altLang="fr-FR" sz="1200" b="1" dirty="0" smtClean="0">
                <a:solidFill>
                  <a:srgbClr val="303030"/>
                </a:solidFill>
                <a:latin typeface="Consolas" panose="020B0609020204030204" pitchFamily="49" charset="0"/>
              </a:rPr>
              <a:t>	stagiaire s1,s2;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fr-FR" altLang="fr-FR" sz="1200" b="1" dirty="0" smtClean="0">
                <a:solidFill>
                  <a:srgbClr val="303030"/>
                </a:solidFill>
                <a:latin typeface="Consolas" panose="020B0609020204030204" pitchFamily="49" charset="0"/>
              </a:rPr>
              <a:t>	printf("Donnez le nom du stagiaire:");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fr-FR" altLang="fr-FR" sz="1200" b="1" dirty="0" smtClean="0">
                <a:solidFill>
                  <a:srgbClr val="303030"/>
                </a:solidFill>
                <a:latin typeface="Consolas" panose="020B0609020204030204" pitchFamily="49" charset="0"/>
              </a:rPr>
              <a:t>	scanf("%s",&amp;s1.nom);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fr-FR" altLang="fr-FR" sz="1200" b="1" dirty="0" smtClean="0">
                <a:solidFill>
                  <a:srgbClr val="303030"/>
                </a:solidFill>
                <a:latin typeface="Consolas" panose="020B0609020204030204" pitchFamily="49" charset="0"/>
              </a:rPr>
              <a:t>	printf("Donnez l'age du stagiaire:");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fr-FR" altLang="fr-FR" sz="1200" b="1" dirty="0" smtClean="0">
                <a:solidFill>
                  <a:srgbClr val="303030"/>
                </a:solidFill>
                <a:latin typeface="Consolas" panose="020B0609020204030204" pitchFamily="49" charset="0"/>
              </a:rPr>
              <a:t>	scanf("%d",&amp;s1.age);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fr-FR" altLang="fr-FR" sz="1200" b="1" dirty="0" smtClean="0">
                <a:solidFill>
                  <a:srgbClr val="303030"/>
                </a:solidFill>
                <a:latin typeface="Consolas" panose="020B0609020204030204" pitchFamily="49" charset="0"/>
              </a:rPr>
              <a:t>	printf("Donnez le tele du stagiaire:");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fr-FR" altLang="fr-FR" sz="1200" b="1" dirty="0" smtClean="0">
                <a:solidFill>
                  <a:srgbClr val="303030"/>
                </a:solidFill>
                <a:latin typeface="Consolas" panose="020B0609020204030204" pitchFamily="49" charset="0"/>
              </a:rPr>
              <a:t>	scanf("%d",&amp;s1.tele);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fr-FR" altLang="fr-FR" sz="1200" b="1" dirty="0" smtClean="0">
                <a:solidFill>
                  <a:srgbClr val="303030"/>
                </a:solidFill>
                <a:latin typeface="Consolas" panose="020B0609020204030204" pitchFamily="49" charset="0"/>
              </a:rPr>
              <a:t>	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fr-FR" altLang="fr-FR" sz="1200" b="1" dirty="0" smtClean="0">
                <a:solidFill>
                  <a:srgbClr val="303030"/>
                </a:solidFill>
                <a:latin typeface="Consolas" panose="020B0609020204030204" pitchFamily="49" charset="0"/>
              </a:rPr>
              <a:t>	printf("Donnez le nom du stagiaire:");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fr-FR" altLang="fr-FR" sz="1200" b="1" dirty="0" smtClean="0">
                <a:solidFill>
                  <a:srgbClr val="303030"/>
                </a:solidFill>
                <a:latin typeface="Consolas" panose="020B0609020204030204" pitchFamily="49" charset="0"/>
              </a:rPr>
              <a:t>	scanf("%s",&amp;s2.nom);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fr-FR" altLang="fr-FR" sz="1200" b="1" dirty="0" smtClean="0">
                <a:solidFill>
                  <a:srgbClr val="303030"/>
                </a:solidFill>
                <a:latin typeface="Consolas" panose="020B0609020204030204" pitchFamily="49" charset="0"/>
              </a:rPr>
              <a:t>	printf("Donnez l'age du stagiaire:");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fr-FR" altLang="fr-FR" sz="1200" b="1" dirty="0" smtClean="0">
                <a:solidFill>
                  <a:srgbClr val="303030"/>
                </a:solidFill>
                <a:latin typeface="Consolas" panose="020B0609020204030204" pitchFamily="49" charset="0"/>
              </a:rPr>
              <a:t>	scanf("%d",&amp;s2.age);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fr-FR" altLang="fr-FR" sz="1200" b="1" dirty="0" smtClean="0">
                <a:solidFill>
                  <a:srgbClr val="303030"/>
                </a:solidFill>
                <a:latin typeface="Consolas" panose="020B0609020204030204" pitchFamily="49" charset="0"/>
              </a:rPr>
              <a:t>	printf("Donnez le tele du stagiaire:");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fr-FR" altLang="fr-FR" sz="1200" b="1" dirty="0" smtClean="0">
                <a:solidFill>
                  <a:srgbClr val="303030"/>
                </a:solidFill>
                <a:latin typeface="Consolas" panose="020B0609020204030204" pitchFamily="49" charset="0"/>
              </a:rPr>
              <a:t>	scanf("%d",&amp;s2.tele);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fr-FR" altLang="fr-FR" sz="1200" b="1" dirty="0" smtClean="0">
                <a:solidFill>
                  <a:srgbClr val="303030"/>
                </a:solidFill>
                <a:latin typeface="Consolas" panose="020B0609020204030204" pitchFamily="49" charset="0"/>
              </a:rPr>
              <a:t>	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fr-FR" altLang="fr-FR" sz="1200" b="1" dirty="0" smtClean="0">
                <a:solidFill>
                  <a:srgbClr val="303030"/>
                </a:solidFill>
                <a:latin typeface="Consolas" panose="020B0609020204030204" pitchFamily="49" charset="0"/>
              </a:rPr>
              <a:t>	printf("Les informations du stagiaire 1 \n");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fr-FR" altLang="fr-FR" sz="1200" b="1" dirty="0" smtClean="0">
                <a:solidFill>
                  <a:srgbClr val="303030"/>
                </a:solidFill>
                <a:latin typeface="Consolas" panose="020B0609020204030204" pitchFamily="49" charset="0"/>
              </a:rPr>
              <a:t>	printf("%s      , %d, %d",s1.nom,s1.age,s1.tele);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fr-FR" altLang="fr-FR" sz="1200" b="1" dirty="0" smtClean="0">
                <a:solidFill>
                  <a:srgbClr val="303030"/>
                </a:solidFill>
                <a:latin typeface="Consolas" panose="020B0609020204030204" pitchFamily="49" charset="0"/>
              </a:rPr>
              <a:t>	printf("Les informations du stagiaire 2 \n");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fr-FR" altLang="fr-FR" sz="1200" b="1" dirty="0" smtClean="0">
                <a:solidFill>
                  <a:srgbClr val="303030"/>
                </a:solidFill>
                <a:latin typeface="Consolas" panose="020B0609020204030204" pitchFamily="49" charset="0"/>
              </a:rPr>
              <a:t>	printf("%s      , %d, %d",s2.nom,s2.age,s2.tele);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fr-FR" altLang="fr-FR" sz="1200" b="1" dirty="0" smtClean="0">
                <a:solidFill>
                  <a:srgbClr val="303030"/>
                </a:solidFill>
                <a:latin typeface="Consolas" panose="020B0609020204030204" pitchFamily="49" charset="0"/>
              </a:rPr>
              <a:t>}</a:t>
            </a:r>
            <a:endParaRPr kumimoji="0" lang="fr-FR" altLang="fr-FR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29512241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</TotalTime>
  <Words>34</Words>
  <Application>Microsoft Office PowerPoint</Application>
  <PresentationFormat>Personnalisé</PresentationFormat>
  <Paragraphs>33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Brin</vt:lpstr>
      <vt:lpstr>Les Structures de Donnees du Langage C</vt:lpstr>
      <vt:lpstr>Definition</vt:lpstr>
      <vt:lpstr>Exemple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Structures de Donnees du Langage C</dc:title>
  <dc:creator>Stagiaire</dc:creator>
  <cp:lastModifiedBy>TP</cp:lastModifiedBy>
  <cp:revision>2</cp:revision>
  <dcterms:created xsi:type="dcterms:W3CDTF">2019-11-07T13:34:39Z</dcterms:created>
  <dcterms:modified xsi:type="dcterms:W3CDTF">2019-11-07T14:20:54Z</dcterms:modified>
</cp:coreProperties>
</file>