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467201-algorithmique-pour-lapprenti-programmeur/1467600-notions-de-structures-de-donnees-tableaux-et-listes-chainees" TargetMode="External"/><Relationship Id="rId2" Type="http://schemas.openxmlformats.org/officeDocument/2006/relationships/hyperlink" Target="http://pbil.univ-lyon1.fr/members/veber/ens/cours-C-L2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4F5B0AC-21E4-4F09-BC2D-00FAA68A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1911926"/>
            <a:ext cx="8676222" cy="3616037"/>
          </a:xfrm>
        </p:spPr>
        <p:txBody>
          <a:bodyPr/>
          <a:lstStyle/>
          <a:p>
            <a:endParaRPr lang="fr-FR" dirty="0">
              <a:solidFill>
                <a:srgbClr val="FFC000"/>
              </a:solidFill>
            </a:endParaRPr>
          </a:p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pbil.univ-lyon1.fr/members/veber/ens/cours-C-L2/index.html</a:t>
            </a:r>
            <a:endParaRPr lang="fr-FR" dirty="0" smtClean="0"/>
          </a:p>
          <a:p>
            <a:r>
              <a:rPr lang="fr-FR">
                <a:hlinkClick r:id="rId3"/>
              </a:rPr>
              <a:t>https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openclassrooms.com/fr/courses/1467201-algorithmique-pour-lapprenti-programmeur/1467600-notions-de-structures-de-donnees-tableaux-et-listes-chainees</a:t>
            </a: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22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21</TotalTime>
  <Words>6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Maillage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Utilisateur Windows</cp:lastModifiedBy>
  <cp:revision>2</cp:revision>
  <dcterms:created xsi:type="dcterms:W3CDTF">2019-10-18T10:07:33Z</dcterms:created>
  <dcterms:modified xsi:type="dcterms:W3CDTF">2019-11-07T13:36:31Z</dcterms:modified>
</cp:coreProperties>
</file>