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F162B8C-6A1A-4EE9-BAA5-844481130E02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9CA7192-2053-4D6E-8B78-075FB6E9289F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000" dirty="0" smtClean="0">
                <a:solidFill>
                  <a:schemeClr val="tx2"/>
                </a:solidFill>
              </a:rPr>
              <a:t>Structure:</a:t>
            </a:r>
            <a:endParaRPr lang="fr-FR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7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une structure: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Une structure est un assemblage de variables qui peuvent avoir différents types. Contrairement aux tableaux qui vous obligent à utiliser le même type dans tout le tableau, vous pouvez créer une structure comportant des variables de </a:t>
            </a:r>
            <a:r>
              <a:rPr lang="fr-FR" sz="3200" dirty="0" smtClean="0"/>
              <a:t>types int, char, long, double.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3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d’une structure: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3096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57" y="3933056"/>
            <a:ext cx="5607483" cy="251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23371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</TotalTime>
  <Words>57</Words>
  <Application>Microsoft Office PowerPoint</Application>
  <PresentationFormat>Affichage à l'écran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Horizon</vt:lpstr>
      <vt:lpstr>Structure:</vt:lpstr>
      <vt:lpstr>Définir une structure:</vt:lpstr>
      <vt:lpstr>Exemple d’une structure: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Structure:</dc:title>
  <dc:creator>Utilisateur Windows</dc:creator>
  <cp:lastModifiedBy>Utilisateur Windows</cp:lastModifiedBy>
  <cp:revision>1</cp:revision>
  <dcterms:created xsi:type="dcterms:W3CDTF">2019-11-07T14:05:58Z</dcterms:created>
  <dcterms:modified xsi:type="dcterms:W3CDTF">2019-11-07T14:13:33Z</dcterms:modified>
</cp:coreProperties>
</file>