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07/11/2019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07/11/2019</a:t>
            </a:fld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07/11/2019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07/11/2019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5852" y="357166"/>
            <a:ext cx="6243654" cy="1153494"/>
          </a:xfrm>
        </p:spPr>
        <p:txBody>
          <a:bodyPr>
            <a:noAutofit/>
          </a:bodyPr>
          <a:lstStyle/>
          <a:p>
            <a:r>
              <a:rPr lang="fr-FR" sz="7200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Les structure</a:t>
            </a:r>
            <a:endParaRPr lang="fr-FR" sz="7200" b="1" i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71868" y="5857892"/>
            <a:ext cx="5143536" cy="571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smtClean="0"/>
              <a:t>Nom et Prenom:Yassine El atlassi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357290" y="1928802"/>
            <a:ext cx="62151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Definition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Exemple d’une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 typedef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Affectation d’une structure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Definition:</a:t>
            </a:r>
            <a:endParaRPr lang="fr-FR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Montserrat"/>
              </a:rPr>
              <a:t>Une structure est un assemblage de variables qui peuvent avoir différents types. Contrairement aux tableaux qui vous obligent à utiliser le même type dans tout le tableau, vous pouvez créer une structure comportant des variables de types</a:t>
            </a:r>
            <a:r>
              <a:rPr lang="fr-FR" dirty="0" smtClean="0"/>
              <a:t>long</a:t>
            </a:r>
            <a:r>
              <a:rPr lang="fr-FR" dirty="0" smtClean="0">
                <a:latin typeface="Montserrat"/>
              </a:rPr>
              <a:t>,</a:t>
            </a:r>
            <a:r>
              <a:rPr lang="fr-FR" dirty="0" smtClean="0"/>
              <a:t>char</a:t>
            </a:r>
            <a:r>
              <a:rPr lang="fr-FR" dirty="0" smtClean="0">
                <a:latin typeface="Montserrat"/>
              </a:rPr>
              <a:t>,</a:t>
            </a:r>
            <a:r>
              <a:rPr lang="fr-FR" dirty="0" smtClean="0"/>
              <a:t>int</a:t>
            </a:r>
            <a:r>
              <a:rPr lang="fr-FR" dirty="0" smtClean="0">
                <a:latin typeface="Montserrat"/>
              </a:rPr>
              <a:t>et</a:t>
            </a:r>
            <a:r>
              <a:rPr lang="fr-FR" dirty="0" smtClean="0"/>
              <a:t>double</a:t>
            </a:r>
            <a:r>
              <a:rPr lang="fr-FR" dirty="0" smtClean="0">
                <a:latin typeface="Montserrat"/>
              </a:rPr>
              <a:t>à la fois.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/>
          <a:lstStyle/>
          <a:p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D’une structure:</a:t>
            </a:r>
            <a:endParaRPr lang="fr-F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431" y="3429000"/>
            <a:ext cx="4328301" cy="2143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71472" y="2000240"/>
            <a:ext cx="7572428" cy="95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/>
              <a:t>Notre structure s'appelle Coordonnees il est composée de deux variables,x et y, c'est-à-dire de l'abscisse et de l'ordonnée.</a:t>
            </a:r>
            <a:endParaRPr lang="fr-F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/>
          <a:lstStyle/>
          <a:p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typedef:</a:t>
            </a:r>
            <a:endParaRPr lang="fr-F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1285884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Montserrat"/>
              </a:rPr>
              <a:t>Nous allons ajouter une instruction appelée </a:t>
            </a:r>
            <a:r>
              <a:rPr lang="fr-FR" sz="2400" u="sng" dirty="0" smtClean="0"/>
              <a:t>typedef</a:t>
            </a:r>
            <a:r>
              <a:rPr lang="fr-FR" sz="2400" dirty="0" smtClean="0"/>
              <a:t> </a:t>
            </a:r>
            <a:r>
              <a:rPr lang="fr-FR" sz="2400" dirty="0" smtClean="0">
                <a:latin typeface="Montserrat"/>
              </a:rPr>
              <a:t>qui sert à créer un alias de structure, c'est-à-dire à dire qu'écrire telle chose équivaut à écrire telle autre chose.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71472" y="5715016"/>
            <a:ext cx="821537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Montserrat"/>
              </a:rPr>
              <a:t>En clair, cette ligne dit « Écrire le mot </a:t>
            </a:r>
            <a:r>
              <a:rPr lang="fr-FR" dirty="0" smtClean="0"/>
              <a:t>Coordonnees </a:t>
            </a:r>
            <a:r>
              <a:rPr lang="fr-FR" dirty="0" smtClean="0">
                <a:latin typeface="Montserrat"/>
              </a:rPr>
              <a:t>est désormais équivalent à écrire </a:t>
            </a:r>
            <a:r>
              <a:rPr lang="fr-FR" dirty="0" smtClean="0"/>
              <a:t>struct Coordonnees</a:t>
            </a:r>
            <a:r>
              <a:rPr lang="fr-FR" dirty="0" smtClean="0">
                <a:latin typeface="Montserrat"/>
              </a:rPr>
              <a:t>». En faisant cela, vous n'aurez plus besoin de mettre le mo t</a:t>
            </a:r>
            <a:r>
              <a:rPr lang="fr-FR" dirty="0" smtClean="0"/>
              <a:t>struct </a:t>
            </a:r>
            <a:r>
              <a:rPr lang="fr-FR" dirty="0" smtClean="0">
                <a:latin typeface="Montserrat"/>
              </a:rPr>
              <a:t>à chaque définition de variable de type </a:t>
            </a:r>
            <a:r>
              <a:rPr lang="fr-FR" dirty="0" smtClean="0"/>
              <a:t>Coordonnees</a:t>
            </a:r>
            <a:r>
              <a:rPr lang="fr-FR" dirty="0" smtClean="0">
                <a:latin typeface="Montserrat"/>
              </a:rPr>
              <a:t>.</a:t>
            </a:r>
            <a:endParaRPr lang="fr-FR" dirty="0"/>
          </a:p>
        </p:txBody>
      </p:sp>
      <p:pic>
        <p:nvPicPr>
          <p:cNvPr id="6" name="Image 5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143248"/>
            <a:ext cx="4921834" cy="1928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/>
          <a:lstStyle/>
          <a:p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Affectation d’une structure</a:t>
            </a:r>
            <a:endParaRPr lang="fr-F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643050"/>
            <a:ext cx="8229600" cy="714380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2">
                  <a:lumMod val="50000"/>
                </a:schemeClr>
              </a:buClr>
              <a:buNone/>
            </a:pPr>
            <a:r>
              <a:rPr lang="fr-FR" sz="3200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fr-FR" sz="24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 les composantes de la structure:</a:t>
            </a:r>
          </a:p>
          <a:p>
            <a:pPr marL="624078" indent="-514350">
              <a:buNone/>
            </a:pPr>
            <a:endParaRPr lang="fr-FR" dirty="0"/>
          </a:p>
        </p:txBody>
      </p:sp>
      <p:pic>
        <p:nvPicPr>
          <p:cNvPr id="4" name="Image 3" descr="Captur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643182"/>
            <a:ext cx="5086807" cy="3214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fr-FR" sz="3600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Utilisation d’une structure</a:t>
            </a:r>
            <a:endParaRPr lang="fr-FR" sz="3600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 descr="Capture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2428868"/>
            <a:ext cx="7246272" cy="3214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</TotalTime>
  <Words>172</Words>
  <PresentationFormat>Affichage à l'écran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Urbain</vt:lpstr>
      <vt:lpstr>Les structure</vt:lpstr>
      <vt:lpstr>Definition:</vt:lpstr>
      <vt:lpstr>Exemple D’une structure:</vt:lpstr>
      <vt:lpstr>Le typedef:</vt:lpstr>
      <vt:lpstr>Affectation d’une structure</vt:lpstr>
      <vt:lpstr>2. Utilisation d’une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structure</dc:title>
  <dc:creator>TP</dc:creator>
  <cp:lastModifiedBy>TP</cp:lastModifiedBy>
  <cp:revision>2</cp:revision>
  <dcterms:created xsi:type="dcterms:W3CDTF">2019-11-07T13:21:17Z</dcterms:created>
  <dcterms:modified xsi:type="dcterms:W3CDTF">2019-11-07T13:50:17Z</dcterms:modified>
</cp:coreProperties>
</file>