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0F1B7A3-C8A1-46FF-A525-EB5E8A2D4148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18002" y="479738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structure </a:t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langage C 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46790" y="3862980"/>
            <a:ext cx="8915399" cy="251206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600" b="1" dirty="0" smtClean="0">
                <a:solidFill>
                  <a:schemeClr val="tx1"/>
                </a:solidFill>
              </a:rPr>
              <a:t>  La définition de la structure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1" dirty="0" smtClean="0">
                <a:solidFill>
                  <a:schemeClr val="tx1"/>
                </a:solidFill>
              </a:rPr>
              <a:t>Des exemples  de structure </a:t>
            </a:r>
            <a:endParaRPr lang="fr-F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7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définition de la structure :</a:t>
            </a:r>
            <a:endParaRPr lang="fr-FR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1" y="2133600"/>
            <a:ext cx="9246473" cy="43573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5100" b="1" dirty="0" smtClean="0">
                <a:solidFill>
                  <a:schemeClr val="accent1"/>
                </a:solidFill>
              </a:rPr>
              <a:t>→</a:t>
            </a:r>
            <a:r>
              <a:rPr lang="fr-FR" sz="3200" b="1" dirty="0" smtClean="0"/>
              <a:t> Une</a:t>
            </a:r>
            <a:r>
              <a:rPr lang="fr-FR" sz="3200" b="1" dirty="0"/>
              <a:t> structure est un regroupement de plusieurs objets, de types différents ou non. </a:t>
            </a:r>
            <a:r>
              <a:rPr lang="fr-FR" sz="3200" b="1" i="1" dirty="0"/>
              <a:t>Grosso modo</a:t>
            </a:r>
            <a:r>
              <a:rPr lang="fr-FR" sz="3200" b="1" dirty="0"/>
              <a:t>, une structure est finalement une boîte qui regroupe plein de données différentes</a:t>
            </a:r>
            <a:r>
              <a:rPr lang="fr-FR" sz="3200" b="1" dirty="0" smtClean="0"/>
              <a:t>.</a:t>
            </a:r>
          </a:p>
          <a:p>
            <a:pPr marL="0" indent="0">
              <a:buNone/>
            </a:pP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5100" b="1" dirty="0" smtClean="0">
                <a:solidFill>
                  <a:schemeClr val="accent1"/>
                </a:solidFill>
              </a:rPr>
              <a:t>→</a:t>
            </a:r>
            <a:r>
              <a:rPr lang="fr-FR" sz="3200" b="1" dirty="0" smtClean="0"/>
              <a:t> Les </a:t>
            </a:r>
            <a:r>
              <a:rPr lang="fr-FR" sz="3200" b="1" dirty="0"/>
              <a:t>structures permettent de remédier à cette lacune des tableaux, en regroupant</a:t>
            </a:r>
            <a:r>
              <a:rPr lang="fr-FR" sz="3200" b="1" dirty="0"/>
              <a:t/>
            </a:r>
            <a:br>
              <a:rPr lang="fr-FR" sz="3200" b="1" dirty="0"/>
            </a:br>
            <a:r>
              <a:rPr lang="fr-FR" sz="3200" b="1" dirty="0"/>
              <a:t>des objets (des variables) au sein d'une entité repérée par un seul nom de variable</a:t>
            </a:r>
            <a:r>
              <a:rPr lang="fr-FR" sz="3200" b="1" dirty="0" smtClean="0"/>
              <a:t>.</a:t>
            </a:r>
          </a:p>
          <a:p>
            <a:pPr marL="0" indent="0">
              <a:buNone/>
            </a:pPr>
            <a:r>
              <a:rPr lang="fr-FR" sz="5800" b="1" dirty="0" smtClean="0">
                <a:solidFill>
                  <a:schemeClr val="accent1"/>
                </a:solidFill>
              </a:rPr>
              <a:t>→</a:t>
            </a:r>
            <a:r>
              <a:rPr lang="fr-FR" sz="3200" b="1" dirty="0" smtClean="0"/>
              <a:t> Les </a:t>
            </a:r>
            <a:r>
              <a:rPr lang="fr-FR" sz="3200" b="1" dirty="0"/>
              <a:t>objets contenus dans la structure sont appelés champs de la structure.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78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3889979" y="961622"/>
            <a:ext cx="8915400" cy="4730840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1 – La déclaration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dirty="0" smtClean="0"/>
              <a:t>Struct personne </a:t>
            </a:r>
          </a:p>
          <a:p>
            <a:pPr marL="0" indent="0">
              <a:buNone/>
            </a:pPr>
            <a:r>
              <a:rPr lang="fr-FR" sz="2400" dirty="0" smtClean="0"/>
              <a:t>   {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0070C0"/>
                </a:solidFill>
              </a:rPr>
              <a:t>      char</a:t>
            </a:r>
            <a:r>
              <a:rPr lang="fr-FR" sz="2400" dirty="0" smtClean="0"/>
              <a:t> nom[20];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0070C0"/>
                </a:solidFill>
              </a:rPr>
              <a:t>      char</a:t>
            </a:r>
            <a:r>
              <a:rPr lang="fr-FR" sz="2400" dirty="0" smtClean="0"/>
              <a:t> prénom[20]; 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0070C0"/>
                </a:solidFill>
              </a:rPr>
              <a:t>      int</a:t>
            </a:r>
            <a:r>
              <a:rPr lang="fr-FR" sz="2400" dirty="0" smtClean="0"/>
              <a:t> age ; </a:t>
            </a:r>
          </a:p>
          <a:p>
            <a:pPr marL="0" indent="0">
              <a:buNone/>
            </a:pPr>
            <a:r>
              <a:rPr lang="fr-FR" sz="2400" dirty="0" smtClean="0"/>
              <a:t>   };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6935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62700" y="562378"/>
            <a:ext cx="8915400" cy="5039932"/>
          </a:xfrm>
        </p:spPr>
        <p:txBody>
          <a:bodyPr>
            <a:normAutofit/>
          </a:bodyPr>
          <a:lstStyle/>
          <a:p>
            <a:r>
              <a:rPr lang="fr-FR" sz="2400" b="1" dirty="0" smtClean="0"/>
              <a:t>2 - Déclarer </a:t>
            </a:r>
            <a:r>
              <a:rPr lang="fr-FR" sz="2400" b="1" dirty="0"/>
              <a:t>des variables de type structure sans utiliser d'étiquette de </a:t>
            </a:r>
            <a:r>
              <a:rPr lang="fr-FR" sz="2400" b="1" dirty="0" smtClean="0"/>
              <a:t>structure :</a:t>
            </a:r>
          </a:p>
          <a:p>
            <a:endParaRPr lang="fr-FR" sz="2400" b="1" dirty="0"/>
          </a:p>
          <a:p>
            <a:pPr marL="0" indent="0">
              <a:buNone/>
            </a:pPr>
            <a:r>
              <a:rPr lang="fr-FR" sz="2400" dirty="0" smtClean="0"/>
              <a:t>struct 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dirty="0" smtClean="0"/>
              <a:t>    {</a:t>
            </a:r>
          </a:p>
          <a:p>
            <a:pPr marL="0" indent="0">
              <a:buNone/>
            </a:pPr>
            <a:r>
              <a:rPr lang="fr-FR" sz="2400" b="1" dirty="0"/>
              <a:t> </a:t>
            </a:r>
            <a:r>
              <a:rPr lang="fr-FR" sz="2400" b="1" dirty="0" smtClean="0"/>
              <a:t>         </a:t>
            </a:r>
            <a:r>
              <a:rPr lang="fr-FR" sz="2400" b="1" dirty="0" smtClean="0">
                <a:solidFill>
                  <a:srgbClr val="0070C0"/>
                </a:solidFill>
              </a:rPr>
              <a:t>char</a:t>
            </a:r>
            <a:r>
              <a:rPr lang="fr-FR" sz="2400" b="1" dirty="0" smtClean="0"/>
              <a:t> </a:t>
            </a:r>
            <a:r>
              <a:rPr lang="fr-FR" sz="2400" dirty="0" smtClean="0"/>
              <a:t>nom[20];</a:t>
            </a:r>
          </a:p>
          <a:p>
            <a:pPr marL="0" indent="0">
              <a:buNone/>
            </a:pPr>
            <a:r>
              <a:rPr lang="fr-FR" sz="2400" b="1" dirty="0"/>
              <a:t> </a:t>
            </a:r>
            <a:r>
              <a:rPr lang="fr-FR" sz="2400" b="1" dirty="0" smtClean="0"/>
              <a:t>         </a:t>
            </a:r>
            <a:r>
              <a:rPr lang="fr-FR" sz="2400" b="1" dirty="0" smtClean="0">
                <a:solidFill>
                  <a:srgbClr val="0070C0"/>
                </a:solidFill>
              </a:rPr>
              <a:t>char</a:t>
            </a:r>
            <a:r>
              <a:rPr lang="fr-FR" sz="2400" b="1" dirty="0" smtClean="0"/>
              <a:t> </a:t>
            </a:r>
            <a:r>
              <a:rPr lang="fr-FR" sz="2400" dirty="0" smtClean="0"/>
              <a:t>prénom[20];</a:t>
            </a:r>
          </a:p>
          <a:p>
            <a:pPr marL="0" indent="0">
              <a:buNone/>
            </a:pPr>
            <a:r>
              <a:rPr lang="fr-FR" sz="2400" b="1" dirty="0"/>
              <a:t> </a:t>
            </a:r>
            <a:r>
              <a:rPr lang="fr-FR" sz="2400" b="1" dirty="0" smtClean="0"/>
              <a:t>         </a:t>
            </a:r>
            <a:r>
              <a:rPr lang="fr-FR" sz="2400" b="1" dirty="0" smtClean="0">
                <a:solidFill>
                  <a:srgbClr val="0070C0"/>
                </a:solidFill>
              </a:rPr>
              <a:t>int </a:t>
            </a:r>
            <a:r>
              <a:rPr lang="fr-FR" sz="2400" dirty="0" smtClean="0"/>
              <a:t>age ;</a:t>
            </a:r>
          </a:p>
          <a:p>
            <a:pPr marL="0" indent="0">
              <a:buNone/>
            </a:pPr>
            <a:r>
              <a:rPr lang="fr-FR" sz="2400" b="1" dirty="0"/>
              <a:t> </a:t>
            </a:r>
            <a:r>
              <a:rPr lang="fr-FR" sz="2400" b="1" dirty="0" smtClean="0"/>
              <a:t>    </a:t>
            </a:r>
            <a:r>
              <a:rPr lang="fr-FR" sz="2400" dirty="0" smtClean="0"/>
              <a:t>} p1 , p2 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7027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5274" y="433588"/>
            <a:ext cx="8915400" cy="5580845"/>
          </a:xfrm>
        </p:spPr>
        <p:txBody>
          <a:bodyPr>
            <a:normAutofit/>
          </a:bodyPr>
          <a:lstStyle/>
          <a:p>
            <a:r>
              <a:rPr lang="fr-FR" sz="3000" b="1" dirty="0" smtClean="0"/>
              <a:t>3 - Combiner </a:t>
            </a:r>
            <a:r>
              <a:rPr lang="fr-FR" sz="3000" b="1" dirty="0"/>
              <a:t>déclaration d'étiquette de structure et déclaration de </a:t>
            </a:r>
            <a:r>
              <a:rPr lang="fr-FR" sz="3000" b="1" dirty="0" smtClean="0"/>
              <a:t>variables :</a:t>
            </a:r>
            <a:endParaRPr lang="fr-FR" sz="3000" dirty="0" smtClean="0"/>
          </a:p>
          <a:p>
            <a:endParaRPr lang="fr-FR" sz="3000" b="1" dirty="0"/>
          </a:p>
          <a:p>
            <a:pPr marL="0" indent="0">
              <a:buNone/>
            </a:pPr>
            <a:r>
              <a:rPr lang="fr-FR" sz="3000" dirty="0"/>
              <a:t>struct </a:t>
            </a:r>
            <a:r>
              <a:rPr lang="fr-FR" sz="3000" dirty="0" smtClean="0"/>
              <a:t>personne </a:t>
            </a:r>
            <a:endParaRPr lang="fr-FR" sz="3000" dirty="0"/>
          </a:p>
          <a:p>
            <a:pPr marL="0" indent="0">
              <a:buNone/>
            </a:pPr>
            <a:r>
              <a:rPr lang="fr-FR" sz="3000" dirty="0"/>
              <a:t>     {</a:t>
            </a:r>
          </a:p>
          <a:p>
            <a:pPr marL="0" indent="0">
              <a:buNone/>
            </a:pPr>
            <a:r>
              <a:rPr lang="fr-FR" sz="3000" b="1" dirty="0"/>
              <a:t>          </a:t>
            </a:r>
            <a:r>
              <a:rPr lang="fr-FR" sz="3000" b="1" dirty="0">
                <a:solidFill>
                  <a:srgbClr val="0070C0"/>
                </a:solidFill>
              </a:rPr>
              <a:t>char</a:t>
            </a:r>
            <a:r>
              <a:rPr lang="fr-FR" sz="3000" b="1" dirty="0"/>
              <a:t> </a:t>
            </a:r>
            <a:r>
              <a:rPr lang="fr-FR" sz="3000" dirty="0"/>
              <a:t>nom[20];</a:t>
            </a:r>
          </a:p>
          <a:p>
            <a:pPr marL="0" indent="0">
              <a:buNone/>
            </a:pPr>
            <a:r>
              <a:rPr lang="fr-FR" sz="3000" b="1" dirty="0"/>
              <a:t>          </a:t>
            </a:r>
            <a:r>
              <a:rPr lang="fr-FR" sz="3000" b="1" dirty="0">
                <a:solidFill>
                  <a:srgbClr val="0070C0"/>
                </a:solidFill>
              </a:rPr>
              <a:t>char</a:t>
            </a:r>
            <a:r>
              <a:rPr lang="fr-FR" sz="3000" b="1" dirty="0"/>
              <a:t> </a:t>
            </a:r>
            <a:r>
              <a:rPr lang="fr-FR" sz="3000" dirty="0"/>
              <a:t>prénom[20];</a:t>
            </a:r>
          </a:p>
          <a:p>
            <a:pPr marL="0" indent="0">
              <a:buNone/>
            </a:pPr>
            <a:r>
              <a:rPr lang="fr-FR" sz="3000" b="1" dirty="0"/>
              <a:t>          </a:t>
            </a:r>
            <a:r>
              <a:rPr lang="fr-FR" sz="3000" b="1" dirty="0">
                <a:solidFill>
                  <a:srgbClr val="0070C0"/>
                </a:solidFill>
              </a:rPr>
              <a:t>int </a:t>
            </a:r>
            <a:r>
              <a:rPr lang="fr-FR" sz="3000" dirty="0"/>
              <a:t>age ;</a:t>
            </a:r>
          </a:p>
          <a:p>
            <a:pPr marL="0" indent="0">
              <a:buNone/>
            </a:pPr>
            <a:r>
              <a:rPr lang="fr-FR" sz="3000" b="1" dirty="0"/>
              <a:t>     </a:t>
            </a:r>
            <a:r>
              <a:rPr lang="fr-FR" sz="3000" dirty="0"/>
              <a:t>} p1 , p2 ;</a:t>
            </a: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0418056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112</Words>
  <Application>Microsoft Office PowerPoint</Application>
  <PresentationFormat>Grand écran</PresentationFormat>
  <Paragraphs>32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Brin</vt:lpstr>
      <vt:lpstr>La structure  en langage C </vt:lpstr>
      <vt:lpstr>La définition de la structure :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structure  en langage C</dc:title>
  <dc:creator>omar zaoujal</dc:creator>
  <cp:lastModifiedBy>omar zaoujal</cp:lastModifiedBy>
  <cp:revision>3</cp:revision>
  <dcterms:created xsi:type="dcterms:W3CDTF">2019-11-07T21:16:21Z</dcterms:created>
  <dcterms:modified xsi:type="dcterms:W3CDTF">2019-11-07T21:37:53Z</dcterms:modified>
</cp:coreProperties>
</file>