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51C6-F444-4881-BB1A-3B5A1FA4CA73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1F2-CC4D-41FE-ADA8-DBCE13042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51C6-F444-4881-BB1A-3B5A1FA4CA73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1F2-CC4D-41FE-ADA8-DBCE13042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7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51C6-F444-4881-BB1A-3B5A1FA4CA73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1F2-CC4D-41FE-ADA8-DBCE13042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7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51C6-F444-4881-BB1A-3B5A1FA4CA73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1F2-CC4D-41FE-ADA8-DBCE13042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87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51C6-F444-4881-BB1A-3B5A1FA4CA73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1F2-CC4D-41FE-ADA8-DBCE13042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5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51C6-F444-4881-BB1A-3B5A1FA4CA73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1F2-CC4D-41FE-ADA8-DBCE13042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48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51C6-F444-4881-BB1A-3B5A1FA4CA73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1F2-CC4D-41FE-ADA8-DBCE13042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11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51C6-F444-4881-BB1A-3B5A1FA4CA73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1F2-CC4D-41FE-ADA8-DBCE13042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48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51C6-F444-4881-BB1A-3B5A1FA4CA73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1F2-CC4D-41FE-ADA8-DBCE13042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82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51C6-F444-4881-BB1A-3B5A1FA4CA73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1F2-CC4D-41FE-ADA8-DBCE13042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75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51C6-F444-4881-BB1A-3B5A1FA4CA73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1F2-CC4D-41FE-ADA8-DBCE13042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0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51C6-F444-4881-BB1A-3B5A1FA4CA73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91F2-CC4D-41FE-ADA8-DBCE13042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8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books.org/wiki/Programmation/Abstraction#Code_sour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636912"/>
            <a:ext cx="7560840" cy="17281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NOM ET PRENOM</a:t>
            </a:r>
            <a:r>
              <a:rPr lang="fr-FR" dirty="0" smtClean="0"/>
              <a:t>: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Ibtihaj EL Bakkali</a:t>
            </a:r>
          </a:p>
          <a:p>
            <a:r>
              <a:rPr lang="fr-F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Groupe</a:t>
            </a:r>
            <a:r>
              <a:rPr lang="fr-FR" dirty="0" smtClean="0"/>
              <a:t>: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" pitchFamily="34" charset="0"/>
              </a:rPr>
              <a:t>Définition de variable</a:t>
            </a:r>
            <a:endParaRPr lang="fr-FR" b="1" u="sng" dirty="0">
              <a:solidFill>
                <a:schemeClr val="tx2">
                  <a:lumMod val="60000"/>
                  <a:lumOff val="40000"/>
                </a:schemeClr>
              </a:solidFill>
              <a:latin typeface="Bahnschrif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La variable est un concept important en programmation informatique. Intuitivement, il s'agit d'un nom qui se réfère à une chose. Informatiquement, c'est une référence à une adresse mémoire.</a:t>
            </a:r>
          </a:p>
          <a:p>
            <a:r>
              <a:rPr lang="fr-FR" dirty="0"/>
              <a:t>Il s'agit d'une entité créée dans l'ordinateur à laquelle on donne un nom et qu'on utilise en évoquant ce nom dans le </a:t>
            </a:r>
            <a:r>
              <a:rPr lang="fr-FR" dirty="0">
                <a:hlinkClick r:id="rId2" tooltip="Programmation/Abstraction"/>
              </a:rPr>
              <a:t>code source</a:t>
            </a:r>
            <a:r>
              <a:rPr lang="fr-FR" dirty="0"/>
              <a:t> du programme, capable de contenir des informations dont la valeur peut varier au cours du temps selon les manipulations que le programme lui fait subir.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5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TYPES DE VARIABLE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 :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Entier </a:t>
            </a:r>
            <a:r>
              <a:rPr lang="fr-FR" dirty="0" smtClean="0"/>
              <a:t>un nombre entier (sans virgule)</a:t>
            </a:r>
          </a:p>
          <a:p>
            <a:r>
              <a:rPr lang="fr-FR" dirty="0" smtClean="0"/>
              <a:t>Double: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réel </a:t>
            </a:r>
            <a:r>
              <a:rPr lang="fr-FR" dirty="0" smtClean="0"/>
              <a:t>un nombre réel ( avec virgule)</a:t>
            </a:r>
          </a:p>
          <a:p>
            <a:r>
              <a:rPr lang="fr-FR" dirty="0" smtClean="0"/>
              <a:t>String: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Chaine </a:t>
            </a:r>
            <a:r>
              <a:rPr lang="fr-FR" dirty="0" smtClean="0"/>
              <a:t>de caractères zéro, un ou plusieurs caractères alphanumériques </a:t>
            </a:r>
          </a:p>
          <a:p>
            <a:r>
              <a:rPr lang="fr-FR" dirty="0" smtClean="0"/>
              <a:t>Bool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booléen </a:t>
            </a:r>
            <a:r>
              <a:rPr lang="fr-FR" dirty="0" smtClean="0"/>
              <a:t>vrai ou faux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81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Exemples</a:t>
            </a:r>
            <a:r>
              <a:rPr lang="fr-FR" b="1" u="sng" dirty="0" smtClean="0"/>
              <a:t> 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3"/>
            <a:ext cx="8229600" cy="3456384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Voici un exemple :</a:t>
            </a:r>
          </a:p>
          <a:p>
            <a:r>
              <a:rPr lang="fr-FR" dirty="0"/>
              <a:t>Je veux faire un gâteau </a:t>
            </a:r>
          </a:p>
          <a:p>
            <a:r>
              <a:rPr lang="fr-FR" dirty="0"/>
              <a:t>En regardant la recette, je vois qu’il me manque 6 œufs et 2 tablettes de chocolat.</a:t>
            </a:r>
          </a:p>
          <a:p>
            <a:r>
              <a:rPr lang="fr-FR" dirty="0"/>
              <a:t>Je pars donc au magasin.</a:t>
            </a:r>
          </a:p>
          <a:p>
            <a:r>
              <a:rPr lang="fr-FR" dirty="0"/>
              <a:t>Devant les rayons, je me souviens de la quantité des différents ingrédients.</a:t>
            </a:r>
          </a:p>
          <a:p>
            <a:r>
              <a:rPr lang="fr-FR" dirty="0"/>
              <a:t>J’avais donc mis ces quantités dans des variables.</a:t>
            </a:r>
          </a:p>
          <a:p>
            <a:r>
              <a:rPr lang="fr-FR" dirty="0"/>
              <a:t>Maintenant, regardons tout ça en </a:t>
            </a:r>
            <a:r>
              <a:rPr lang="fr-FR" dirty="0" err="1" smtClean="0"/>
              <a:t>programmation.Dans</a:t>
            </a:r>
            <a:r>
              <a:rPr lang="fr-FR" dirty="0" smtClean="0"/>
              <a:t> </a:t>
            </a:r>
            <a:r>
              <a:rPr lang="fr-FR" dirty="0"/>
              <a:t>la zone “Your code”, saisissez le code source* suivant : </a:t>
            </a:r>
            <a:r>
              <a:rPr lang="fr-FR" i="1" dirty="0"/>
              <a:t>(* On appelle “Code source” le texte écrit par le développeur et qui donne les instructions à exécuter) </a:t>
            </a:r>
            <a:endParaRPr lang="fr-FR" dirty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53" y="4653136"/>
            <a:ext cx="7178080" cy="18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42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AFFECTATION</a:t>
            </a:r>
            <a:endParaRPr lang="fr-FR" b="1" u="sng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/>
              <a:t>En </a:t>
            </a: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algorithmique </a:t>
            </a:r>
            <a:r>
              <a:rPr lang="fr-FR" sz="2800" dirty="0"/>
              <a:t>et en </a:t>
            </a: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programmation informatique</a:t>
            </a:r>
            <a:r>
              <a:rPr lang="fr-FR" sz="2800" dirty="0"/>
              <a:t>, une </a:t>
            </a:r>
            <a:r>
              <a:rPr lang="fr-FR" sz="2800" b="1" dirty="0"/>
              <a:t>affectation</a:t>
            </a:r>
            <a:r>
              <a:rPr lang="fr-FR" sz="2800" dirty="0"/>
              <a:t>, aussi appelée </a:t>
            </a:r>
            <a:r>
              <a:rPr lang="fr-FR" sz="2800" b="1" dirty="0"/>
              <a:t>assignation</a:t>
            </a:r>
            <a:r>
              <a:rPr lang="fr-FR" sz="2800" dirty="0"/>
              <a:t> par </a:t>
            </a: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anglicisme</a:t>
            </a:r>
            <a:r>
              <a:rPr lang="fr-FR" sz="2800" dirty="0"/>
              <a:t>, est une structure qui permet d'attribuer une valeur à une</a:t>
            </a: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variable</a:t>
            </a:r>
            <a:r>
              <a:rPr lang="fr-FR" sz="2800" dirty="0"/>
              <a:t>.</a:t>
            </a:r>
          </a:p>
          <a:p>
            <a:r>
              <a:rPr lang="fr-FR" sz="2800" dirty="0"/>
              <a:t>Il s'agit d'une structure particulièrement courante </a:t>
            </a:r>
            <a:r>
              <a:rPr lang="fr-FR" sz="2800" dirty="0" smtClean="0"/>
              <a:t>en</a:t>
            </a:r>
            <a:endParaRPr lang="fr-F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fr-F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 programmation impérative</a:t>
            </a:r>
            <a:r>
              <a:rPr lang="fr-FR" sz="2800" dirty="0" smtClean="0"/>
              <a:t>, </a:t>
            </a:r>
            <a:r>
              <a:rPr lang="fr-FR" sz="2800" dirty="0"/>
              <a:t>et dispose souvent pour cette raison d'une notation courte et </a:t>
            </a:r>
            <a:r>
              <a:rPr lang="fr-F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infixée</a:t>
            </a:r>
            <a:r>
              <a:rPr lang="fr-FR" sz="2800" dirty="0" smtClean="0"/>
              <a:t>, </a:t>
            </a:r>
            <a:r>
              <a:rPr lang="fr-FR" sz="2800" dirty="0"/>
              <a:t>comme x = expr​ ou x := expr​. Dans certains langages, le symbole est considéré </a:t>
            </a:r>
            <a:r>
              <a:rPr lang="fr-FR" sz="2800" dirty="0" smtClean="0"/>
              <a:t>comme un</a:t>
            </a:r>
            <a:r>
              <a:rPr lang="fr-FR" sz="2800" dirty="0"/>
              <a:t> </a:t>
            </a:r>
            <a:r>
              <a:rPr lang="fr-F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opérateur </a:t>
            </a:r>
            <a:r>
              <a:rPr lang="fr-FR" sz="2800" dirty="0" smtClean="0"/>
              <a:t>d'affectation</a:t>
            </a:r>
            <a:r>
              <a:rPr lang="fr-FR" sz="2800" dirty="0"/>
              <a:t>, 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5769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0728"/>
            <a:ext cx="9036496" cy="279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856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119</Words>
  <Application>Microsoft Office PowerPoint</Application>
  <PresentationFormat>Affichage à l'écran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  </vt:lpstr>
      <vt:lpstr>Définition de variable</vt:lpstr>
      <vt:lpstr>TYPES DE VARIABLE</vt:lpstr>
      <vt:lpstr>Exemples </vt:lpstr>
      <vt:lpstr>AFFECTATION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Utilisateur Windows</dc:creator>
  <cp:lastModifiedBy>Utilisateur Windows</cp:lastModifiedBy>
  <cp:revision>4</cp:revision>
  <dcterms:created xsi:type="dcterms:W3CDTF">2019-09-23T08:48:41Z</dcterms:created>
  <dcterms:modified xsi:type="dcterms:W3CDTF">2019-09-23T09:22:42Z</dcterms:modified>
</cp:coreProperties>
</file>