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7750-348D-4D6E-A50F-09DA4122E6FB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7446-DA62-4056-B3D2-3317DB7BC24B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7750-348D-4D6E-A50F-09DA4122E6FB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7446-DA62-4056-B3D2-3317DB7BC2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7750-348D-4D6E-A50F-09DA4122E6FB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7446-DA62-4056-B3D2-3317DB7BC2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7750-348D-4D6E-A50F-09DA4122E6FB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7446-DA62-4056-B3D2-3317DB7BC2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7750-348D-4D6E-A50F-09DA4122E6FB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7446-DA62-4056-B3D2-3317DB7BC24B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7750-348D-4D6E-A50F-09DA4122E6FB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7446-DA62-4056-B3D2-3317DB7BC2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7750-348D-4D6E-A50F-09DA4122E6FB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7446-DA62-4056-B3D2-3317DB7BC2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7750-348D-4D6E-A50F-09DA4122E6FB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097446-DA62-4056-B3D2-3317DB7BC24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7750-348D-4D6E-A50F-09DA4122E6FB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7446-DA62-4056-B3D2-3317DB7BC2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7750-348D-4D6E-A50F-09DA4122E6FB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4097446-DA62-4056-B3D2-3317DB7BC2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8857750-348D-4D6E-A50F-09DA4122E6FB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7446-DA62-4056-B3D2-3317DB7BC24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8857750-348D-4D6E-A50F-09DA4122E6FB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4097446-DA62-4056-B3D2-3317DB7BC24B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18648" cy="1874639"/>
          </a:xfrm>
        </p:spPr>
        <p:txBody>
          <a:bodyPr/>
          <a:lstStyle/>
          <a:p>
            <a:pPr algn="ctr"/>
            <a:r>
              <a:rPr lang="fr-FR" dirty="0" smtClean="0"/>
              <a:t>Les types de base du language 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289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10000"/>
          </a:bodyPr>
          <a:lstStyle/>
          <a:p>
            <a:r>
              <a:rPr lang="fr-FR" sz="3600" dirty="0" smtClean="0"/>
              <a:t>les types de variables:</a:t>
            </a:r>
          </a:p>
          <a:p>
            <a:pPr marL="36576" indent="0">
              <a:buNone/>
            </a:pPr>
            <a:endParaRPr lang="fr-FR" sz="3600" dirty="0" smtClean="0"/>
          </a:p>
          <a:p>
            <a:r>
              <a:rPr lang="fr-FR" sz="3600" dirty="0" smtClean="0"/>
              <a:t>Flottant:</a:t>
            </a:r>
          </a:p>
          <a:p>
            <a:pPr marL="36576" indent="0">
              <a:buNone/>
            </a:pPr>
            <a:r>
              <a:rPr lang="fr-FR" sz="3600" dirty="0" smtClean="0"/>
              <a:t>               2,04    -5,04</a:t>
            </a:r>
          </a:p>
          <a:p>
            <a:r>
              <a:rPr lang="fr-FR" sz="3600" dirty="0" smtClean="0"/>
              <a:t>Entier:</a:t>
            </a:r>
          </a:p>
          <a:p>
            <a:pPr marL="36576" indent="0">
              <a:buNone/>
            </a:pPr>
            <a:r>
              <a:rPr lang="fr-FR" sz="3600" dirty="0"/>
              <a:t> </a:t>
            </a:r>
            <a:r>
              <a:rPr lang="fr-FR" sz="3600" dirty="0" smtClean="0"/>
              <a:t>              1 , 5 , -55</a:t>
            </a:r>
          </a:p>
          <a:p>
            <a:r>
              <a:rPr lang="fr-FR" sz="3600" dirty="0" smtClean="0"/>
              <a:t>Caractère: </a:t>
            </a:r>
          </a:p>
          <a:p>
            <a:pPr marL="36576" indent="0">
              <a:buNone/>
            </a:pPr>
            <a:r>
              <a:rPr lang="fr-FR" sz="3600" dirty="0"/>
              <a:t> </a:t>
            </a:r>
            <a:r>
              <a:rPr lang="fr-FR" sz="3600" dirty="0" smtClean="0"/>
              <a:t>              ‘A’  ‘44’ ‘l’</a:t>
            </a:r>
          </a:p>
          <a:p>
            <a:r>
              <a:rPr lang="fr-FR" sz="3600" dirty="0" smtClean="0"/>
              <a:t>Booléen:</a:t>
            </a:r>
          </a:p>
          <a:p>
            <a:pPr marL="36576" indent="0">
              <a:buNone/>
            </a:pPr>
            <a:r>
              <a:rPr lang="fr-FR" sz="3600" dirty="0"/>
              <a:t> </a:t>
            </a:r>
            <a:r>
              <a:rPr lang="fr-FR" sz="3600" dirty="0" smtClean="0"/>
              <a:t>               FAUX , VRAI</a:t>
            </a:r>
          </a:p>
          <a:p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145629805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</TotalTime>
  <Words>45</Words>
  <Application>Microsoft Office PowerPoint</Application>
  <PresentationFormat>Affichage à l'écran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Technique</vt:lpstr>
      <vt:lpstr>Les types de base du language C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types de base du language C</dc:title>
  <dc:creator>Utilisateur Windows</dc:creator>
  <cp:lastModifiedBy>Utilisateur Windows</cp:lastModifiedBy>
  <cp:revision>2</cp:revision>
  <dcterms:created xsi:type="dcterms:W3CDTF">2019-09-21T16:15:53Z</dcterms:created>
  <dcterms:modified xsi:type="dcterms:W3CDTF">2019-09-21T16:36:21Z</dcterms:modified>
</cp:coreProperties>
</file>