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755" r:id="rId2"/>
  </p:sldMasterIdLst>
  <p:sldIdLst>
    <p:sldId id="257" r:id="rId3"/>
    <p:sldId id="256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35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61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657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285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4635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55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0312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714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835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830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098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773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6615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1340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06849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8154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63739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2360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7691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255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88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52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8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0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32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33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60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61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67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Variable_(informatique)" TargetMode="External"/><Relationship Id="rId2" Type="http://schemas.openxmlformats.org/officeDocument/2006/relationships/hyperlink" Target="https://fr.wikipedia.org/wiki/Anglicisme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fr.wikipedia.org/wiki/Programmation_imp%C3%A9rativ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E652D9-03A1-4221-A54D-2610420EA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10523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A97392-9C90-45C5-858E-16D968272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5400" b="1" dirty="0">
                <a:solidFill>
                  <a:schemeClr val="accent5">
                    <a:lumMod val="75000"/>
                  </a:schemeClr>
                </a:solidFill>
              </a:rPr>
              <a:t>Définition de l’Algorithme </a:t>
            </a:r>
          </a:p>
          <a:p>
            <a:r>
              <a:rPr lang="fr-FR" sz="5400" b="1" dirty="0">
                <a:solidFill>
                  <a:schemeClr val="accent5">
                    <a:lumMod val="75000"/>
                  </a:schemeClr>
                </a:solidFill>
              </a:rPr>
              <a:t>Les instructions d’un ordinateur</a:t>
            </a:r>
          </a:p>
        </p:txBody>
      </p:sp>
    </p:spTree>
    <p:extLst>
      <p:ext uri="{BB962C8B-B14F-4D97-AF65-F5344CB8AC3E}">
        <p14:creationId xmlns:p14="http://schemas.microsoft.com/office/powerpoint/2010/main" val="73661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9E5881-90D8-4BAB-ABB5-C2447D658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6452" y="728871"/>
            <a:ext cx="5870713" cy="1219200"/>
          </a:xfrm>
        </p:spPr>
        <p:txBody>
          <a:bodyPr>
            <a:normAutofit fontScale="90000"/>
          </a:bodyPr>
          <a:lstStyle/>
          <a:p>
            <a:r>
              <a:rPr lang="fr-FR" sz="8800" b="1" i="1" dirty="0">
                <a:solidFill>
                  <a:srgbClr val="7030A0"/>
                </a:solidFill>
              </a:rPr>
              <a:t>Algorithme</a:t>
            </a:r>
            <a:r>
              <a:rPr lang="fr-FR" sz="8000" b="1" i="1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6DA71C5-7209-4B9D-A406-159F12E5D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39617"/>
            <a:ext cx="9144000" cy="3018183"/>
          </a:xfrm>
        </p:spPr>
        <p:txBody>
          <a:bodyPr/>
          <a:lstStyle/>
          <a:p>
            <a:r>
              <a:rPr lang="fr-FR" sz="6000" b="1" dirty="0">
                <a:solidFill>
                  <a:schemeClr val="accent4"/>
                </a:solidFill>
              </a:rPr>
              <a:t>Un algorithme</a:t>
            </a:r>
            <a:r>
              <a:rPr lang="fr-FR" sz="3200" b="1" dirty="0"/>
              <a:t> </a:t>
            </a:r>
            <a:r>
              <a:rPr lang="fr-FR" sz="4400" b="1" dirty="0"/>
              <a:t> C'est une suite d'instructions, qui une fois exécutée, donne un résultat ou une solution à un problème.</a:t>
            </a:r>
            <a:endParaRPr lang="fr-FR" sz="5400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37426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4CA2C81-24E7-493D-BE8F-30110252E0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291" y="4924349"/>
            <a:ext cx="1014834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B809E12-4205-48B7-8A53-B77D4845DA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89213" y="166116"/>
            <a:ext cx="8638420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Afficher:</a:t>
            </a:r>
            <a:br>
              <a:rPr kumimoji="0" lang="fr-FR" altLang="fr-FR" sz="3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</a:br>
            <a:r>
              <a:rPr kumimoji="0" lang="fr-FR" altLang="fr-FR" sz="3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permet d'afficher des données à l'écran et ainsi</a:t>
            </a:r>
            <a:br>
              <a:rPr kumimoji="0" lang="fr-FR" altLang="fr-FR" sz="3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fr-FR" altLang="fr-FR" sz="3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communiquer avec l'utilisateur.</a:t>
            </a:r>
            <a:br>
              <a:rPr kumimoji="0" lang="fr-FR" altLang="fr-FR" sz="3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0" lang="fr-FR" altLang="fr-FR" sz="3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fr-FR" altLang="fr-FR" sz="3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Pour cette instruction, on doit préciser une expression qui sera évaluée avant d'être affichée.</a:t>
            </a:r>
            <a:r>
              <a:rPr kumimoji="0" lang="fr-FR" altLang="fr-FR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6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F30212-8989-4E3C-9015-D12444C81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97E5E9-F92E-42FE-B009-CF14924E05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89212" y="275300"/>
            <a:ext cx="9680855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600" b="1" dirty="0">
                <a:solidFill>
                  <a:schemeClr val="accent2"/>
                </a:solidFill>
              </a:rPr>
              <a:t>Lire:</a:t>
            </a:r>
            <a:br>
              <a:rPr lang="fr-FR" altLang="fr-FR" sz="2800" b="1" dirty="0">
                <a:solidFill>
                  <a:schemeClr val="accent2"/>
                </a:solidFill>
              </a:rPr>
            </a:b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 fonction </a:t>
            </a: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Lire</a:t>
            </a: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permet de demander </a:t>
            </a:r>
            <a:b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à l'utilisateur de fournir des informations,</a:t>
            </a:r>
            <a:b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b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Chaque information donnée par l'utilisateur est stockée</a:t>
            </a:r>
            <a:b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dans une variable (attention au type !).</a:t>
            </a:r>
            <a:b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b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Vous précisez cette variable dans les parenthèses.</a:t>
            </a:r>
            <a:r>
              <a:rPr kumimoji="0" lang="fr-FR" altLang="fr-FR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5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852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DBC728-FB38-4E60-903D-CB8E9831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000" b="1" dirty="0"/>
              <a:t>Affectation</a:t>
            </a:r>
            <a:r>
              <a:rPr lang="fr-FR" dirty="0"/>
              <a:t>: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25DC7B-A918-4A3D-9F03-58D31A5C6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2950184"/>
          </a:xfrm>
        </p:spPr>
        <p:txBody>
          <a:bodyPr>
            <a:normAutofit fontScale="85000" lnSpcReduction="10000"/>
          </a:bodyPr>
          <a:lstStyle/>
          <a:p>
            <a:r>
              <a:rPr lang="fr-FR" sz="3900" b="1" dirty="0">
                <a:solidFill>
                  <a:schemeClr val="tx1"/>
                </a:solidFill>
              </a:rPr>
              <a:t>une affectation, aussi appelée assignation par </a:t>
            </a:r>
            <a:r>
              <a:rPr lang="fr-FR" sz="3900" b="1" dirty="0">
                <a:solidFill>
                  <a:schemeClr val="tx1"/>
                </a:solidFill>
                <a:hlinkClick r:id="rId2" tooltip="Anglicism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anglicisme</a:t>
            </a:r>
            <a:r>
              <a:rPr lang="fr-FR" sz="3900" b="1" dirty="0">
                <a:solidFill>
                  <a:schemeClr val="tx1"/>
                </a:solidFill>
              </a:rPr>
              <a:t>, est une structure qui permet d'attribuer une valeur à une </a:t>
            </a:r>
            <a:r>
              <a:rPr lang="fr-FR" sz="3900" b="1" dirty="0">
                <a:solidFill>
                  <a:schemeClr val="tx1"/>
                </a:solidFill>
                <a:hlinkClick r:id="rId3" tooltip="Variable (informatiqu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variable</a:t>
            </a:r>
            <a:r>
              <a:rPr lang="fr-FR" sz="3900" b="1" dirty="0">
                <a:solidFill>
                  <a:schemeClr val="tx1"/>
                </a:solidFill>
              </a:rPr>
              <a:t>.</a:t>
            </a:r>
          </a:p>
          <a:p>
            <a:r>
              <a:rPr lang="fr-FR" sz="3900" b="1" dirty="0">
                <a:solidFill>
                  <a:schemeClr val="tx1"/>
                </a:solidFill>
              </a:rPr>
              <a:t>Il s'agit d'une structure particulièrement courante en </a:t>
            </a:r>
            <a:r>
              <a:rPr lang="fr-FR" sz="3900" b="1">
                <a:solidFill>
                  <a:schemeClr val="tx1"/>
                </a:solidFill>
                <a:hlinkClick r:id="rId4" tooltip="Programmation impérativ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programmation impérative</a:t>
            </a:r>
            <a:r>
              <a:rPr lang="fr-FR" sz="3900" b="1">
                <a:solidFill>
                  <a:schemeClr val="tx1"/>
                </a:solidFill>
              </a:rPr>
              <a:t>.</a:t>
            </a:r>
            <a:endParaRPr lang="fr-FR" sz="3900" b="1" dirty="0">
              <a:solidFill>
                <a:schemeClr val="tx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2645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91</TotalTime>
  <Words>16</Words>
  <Application>Microsoft Office PowerPoint</Application>
  <PresentationFormat>Grand écran</PresentationFormat>
  <Paragraphs>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Courier New</vt:lpstr>
      <vt:lpstr>Wingdings 2</vt:lpstr>
      <vt:lpstr>Wingdings 3</vt:lpstr>
      <vt:lpstr>HDOfficeLightV0</vt:lpstr>
      <vt:lpstr>Brin</vt:lpstr>
      <vt:lpstr>Présentation PowerPoint</vt:lpstr>
      <vt:lpstr>Algorithme </vt:lpstr>
      <vt:lpstr>Afficher:  permet d'afficher des données à l'écran et ainsi  de communiquer avec l'utilisateur.   Pour cette instruction, on doit préciser une expression qui sera évaluée avant d'être affichée. </vt:lpstr>
      <vt:lpstr>Lire: La fonction Lire permet de demander  à l'utilisateur de fournir des informations,  Chaque information donnée par l'utilisateur est stockée  dans une variable (attention au type !).   Vous précisez cette variable dans les parenthèses. </vt:lpstr>
      <vt:lpstr>Affectation: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Stagiaire</dc:creator>
  <cp:lastModifiedBy>Stagiaire</cp:lastModifiedBy>
  <cp:revision>10</cp:revision>
  <dcterms:created xsi:type="dcterms:W3CDTF">2019-09-13T10:31:27Z</dcterms:created>
  <dcterms:modified xsi:type="dcterms:W3CDTF">2019-09-14T12:06:11Z</dcterms:modified>
</cp:coreProperties>
</file>