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8D7F3A-0B2A-4367-B300-F2B0995E5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058FD04-BC51-4FAD-95F6-AC1C7E8C9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D9C1BFF-03DC-4185-B07D-44CE7325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7DAD615-0BC4-4B5C-BD51-95BBEE17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DF6A89F-A1EB-4C7C-9429-FDBBF970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9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8292AB-6786-4478-89BE-61992A03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1D25CECF-DEF9-447D-AF97-D5418D702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A44FB15-DEE9-4406-9DF1-7DB407BA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42A550C-790C-4B60-BE83-238CC91E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8095348-79F2-43E3-871F-0054FB2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764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B9334830-7FBB-4D3A-8F24-3B3DBEFA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E48825A3-9619-4AD7-BA99-8D73F48E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F46009B-BEF6-4E72-A1D7-F539DD0C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2C23D43-0CDF-48DE-97CE-90B2CA51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33F7962-7A9A-4E5E-9DEF-99516334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12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34095E-9A0C-4BE8-95E5-349281E7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3BB8BA-5B02-4567-8035-8CB05A43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1E101E9-4D62-49C9-853B-AA8C1782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A31B259-B02B-4043-A8BA-F29E202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66FE151-DA74-4943-9ED2-308298B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145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00AA03-5F11-40AB-9B92-5E2D4ECB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619BA40-77DC-43B3-B8BA-907D7072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C73FD02-542E-46EF-A332-D5C4421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3B0DBEC-FBC7-4051-B060-65F71A59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B4ED124-0473-40ED-8FD7-A3B63F2F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251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C62463-7078-41DF-A5BC-41EF5B3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6FD59D2-EB24-47D3-B022-4CAB39151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A7EAE80-32B8-4742-A70D-A8F2DF4B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6F78409-0F24-4DAC-AEAD-D46B1D35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5F035C5-7B5B-4F81-A226-A7053A4C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BE07DFB-E012-4690-BC9B-0FF5FF13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41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C5E370-FDBE-4BF1-842D-C6175422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54B4F9D-FD50-4490-A9C4-DAB9DBAE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4075A36-BE01-4341-8060-2DAD6FFA2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2694DF8-642F-4841-8AEF-A1894C875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5C722F1C-EA0B-4EAF-8CC4-9D4CC7A5C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9218BD51-5410-43D6-9E2C-3F85565A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C1D8A32-B33A-4429-8E99-0F1FE94A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29CC5C3-BEE3-468B-8144-97C8D6A8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71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885A67-88AD-4D8A-86AC-9E6092F4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17D0D4B-4347-4D27-B11A-6304048A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21E7221-0045-4CAC-B24F-4409BED6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6322AAD-97F8-49EF-987B-253E778C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407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899998F9-6793-4B38-B76E-B2640281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5210680-39D2-42FD-83C2-86EE7F7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90F41BB-26F5-4681-A26D-E7F41655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1614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400572-DC38-4ADC-9918-9CEFF1E1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EFFA8FE-E55D-4899-9B6A-CA1B495D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92D0FDA-9E6A-4275-B559-92236E32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7AB9D2C-008D-4502-BB36-C8AE8C6C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D79A3E0-4ECE-4919-ADBC-4F5CCA85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B1AC369-42B5-4F30-80AF-FF699CA4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87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611E50-EEEB-47D9-8398-A2A8313F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F7A0BB8E-85B8-453E-A173-8F4A96870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67459AA-74F6-4455-88A1-547C360E5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7F0A6E7-34CA-48E0-9629-58D36CA9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71E2B41-793E-4642-A096-2A0908EB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37C8AC8-BC6B-467C-9D83-E58AC4F3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99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2E4EB4F-4118-4274-A60F-A0576C64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C7D740E-45CE-4A86-896F-5E5E18CC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9E8F67D-45C8-403E-B3D2-D98B640B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6983-EF20-48A1-8D64-FAD696224E5B}" type="datetimeFigureOut">
              <a:rPr lang="fr-FR" smtClean="0"/>
              <a:pPr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BD88676-40F9-49D7-B51C-16473BE8C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E1FCBF3-6770-4019-BEA6-465C2748D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F536-9266-4BBB-93F1-1F937A8DDB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588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8ED999-58BC-496A-BC26-0EE0EF689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4800" b="1" dirty="0">
                <a:solidFill>
                  <a:schemeClr val="accent1"/>
                </a:solidFill>
                <a:latin typeface="Impact" pitchFamily="34" charset="0"/>
              </a:rPr>
              <a:t>Définition </a:t>
            </a:r>
            <a:r>
              <a:rPr lang="fr-FR" sz="4800" b="1" dirty="0" smtClean="0">
                <a:solidFill>
                  <a:schemeClr val="accent1"/>
                </a:solidFill>
                <a:latin typeface="Impact" pitchFamily="34" charset="0"/>
              </a:rPr>
              <a:t>d'algorithme :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A2C5FA7-CA5E-4EC5-96F0-11DA611EB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4269753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Un algorithme est une méthode pour résoudre un problème particulier dont on est sûr qu'elle trouve toujours une réponse en un temps d'exécution fini.</a:t>
            </a:r>
          </a:p>
          <a:p>
            <a:pPr algn="l"/>
            <a:r>
              <a:rPr lang="fr-FR" dirty="0"/>
              <a:t>Le différence entre un algorithme et un </a:t>
            </a:r>
            <a:r>
              <a:rPr lang="fr-FR" i="1" dirty="0"/>
              <a:t>programme </a:t>
            </a:r>
            <a:r>
              <a:rPr lang="fr-FR" dirty="0"/>
              <a:t>est que l'exécution d'un algorithme doit toujours se </a:t>
            </a:r>
            <a:r>
              <a:rPr lang="fr-FR" i="1" dirty="0"/>
              <a:t>terminer</a:t>
            </a:r>
            <a:r>
              <a:rPr lang="fr-FR" dirty="0"/>
              <a:t> avec un résultat, alors que celle d'un programme peut conduire à une </a:t>
            </a:r>
            <a:r>
              <a:rPr lang="fr-FR" i="1" dirty="0"/>
              <a:t>boucle infinie</a:t>
            </a:r>
            <a:r>
              <a:rPr lang="fr-FR" dirty="0"/>
              <a:t> (ne jamais s'arrêter).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73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0452" y="469628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Impact" pitchFamily="34" charset="0"/>
              </a:rPr>
              <a:t>Les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Impact" pitchFamily="34" charset="0"/>
              </a:rPr>
              <a:t>Instructions d'algorithme: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instruction est un ordre qui permet de spécifier à la machine l’action à effectuer. Parmi  les instructions simples on a :   </a:t>
            </a:r>
          </a:p>
          <a:p>
            <a:r>
              <a:rPr lang="fr-FR" b="1" dirty="0" smtClean="0"/>
              <a:t>-  L’instruction d’affectation </a:t>
            </a:r>
            <a:endParaRPr lang="fr-FR" dirty="0" smtClean="0"/>
          </a:p>
          <a:p>
            <a:r>
              <a:rPr lang="fr-FR" b="1" dirty="0" smtClean="0"/>
              <a:t>-  L’instruction de lecture  </a:t>
            </a:r>
            <a:endParaRPr lang="fr-FR" dirty="0" smtClean="0"/>
          </a:p>
          <a:p>
            <a:r>
              <a:rPr lang="fr-FR" b="1" dirty="0" smtClean="0"/>
              <a:t>-  L’instruction d’écriture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Impact" pitchFamily="34" charset="0"/>
              </a:rPr>
              <a:t>Mot clés</a:t>
            </a:r>
            <a:endParaRPr lang="fr-FR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saisir </a:t>
            </a:r>
          </a:p>
          <a:p>
            <a:r>
              <a:rPr lang="fr-FR" b="1" dirty="0" smtClean="0"/>
              <a:t>afficher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149727</TotalTime>
  <Words>60</Words>
  <Application>Microsoft Office PowerPoint</Application>
  <PresentationFormat>Personnalisé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Définition d'algorithme : </vt:lpstr>
      <vt:lpstr>Les Instructions d'algorithme:  </vt:lpstr>
      <vt:lpstr>Mot clés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d'algorithme</dc:title>
  <dc:creator>Stagiaire</dc:creator>
  <cp:lastModifiedBy>TP</cp:lastModifiedBy>
  <cp:revision>4</cp:revision>
  <dcterms:created xsi:type="dcterms:W3CDTF">2019-06-01T12:45:11Z</dcterms:created>
  <dcterms:modified xsi:type="dcterms:W3CDTF">2019-09-14T11:28:45Z</dcterms:modified>
</cp:coreProperties>
</file>