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37C4F-E235-4FB3-850E-D3BB37EB4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603514"/>
            <a:ext cx="11701670" cy="3200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Arial Black" panose="020B0A04020102020204" pitchFamily="34" charset="0"/>
              </a:rPr>
              <a:t>Prénom : ibtihaj</a:t>
            </a:r>
            <a:br>
              <a:rPr lang="fr-FR" sz="3200" dirty="0">
                <a:latin typeface="Arial Black" panose="020B0A04020102020204" pitchFamily="34" charset="0"/>
              </a:rPr>
            </a:br>
            <a:r>
              <a:rPr lang="fr-FR" sz="3200" dirty="0">
                <a:latin typeface="Arial Black" panose="020B0A04020102020204" pitchFamily="34" charset="0"/>
              </a:rPr>
              <a:t>nom : el bakkali</a:t>
            </a:r>
            <a:br>
              <a:rPr lang="fr-FR" sz="3200" dirty="0">
                <a:latin typeface="Arial Black" panose="020B0A04020102020204" pitchFamily="34" charset="0"/>
              </a:rPr>
            </a:br>
            <a:r>
              <a:rPr lang="fr-FR" sz="3200" dirty="0">
                <a:latin typeface="Arial Black" panose="020B0A04020102020204" pitchFamily="34" charset="0"/>
              </a:rPr>
              <a:t>nom d’activité : lecture des choix des tuteur</a:t>
            </a:r>
            <a:br>
              <a:rPr lang="fr-FR" sz="3200" dirty="0">
                <a:latin typeface="Arial Black" panose="020B0A04020102020204" pitchFamily="34" charset="0"/>
              </a:rPr>
            </a:br>
            <a:r>
              <a:rPr lang="fr-FR" sz="3200" dirty="0">
                <a:latin typeface="Arial Black" panose="020B0A04020102020204" pitchFamily="34" charset="0"/>
              </a:rPr>
              <a:t>projet: définition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2910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DF55-B5A7-4C3A-BA35-2EEB46BA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FR" sz="5400" u="sng" dirty="0">
                <a:latin typeface="Arial Black" panose="020B0A04020102020204" pitchFamily="34" charset="0"/>
                <a:ea typeface="Adobe Gothic Std B" panose="020B0800000000000000" pitchFamily="34" charset="-128"/>
              </a:rPr>
              <a:t>Définition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66209-DA67-4D35-86EF-88945385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" y="2514600"/>
            <a:ext cx="12085982" cy="4091610"/>
          </a:xfrm>
        </p:spPr>
        <p:txBody>
          <a:bodyPr/>
          <a:lstStyle/>
          <a:p>
            <a:pPr fontAlgn="base"/>
            <a:r>
              <a:rPr lang="fr-FR" sz="4400" b="1" u="sng" dirty="0">
                <a:effectLst/>
              </a:rPr>
              <a:t>Algorithme</a:t>
            </a:r>
            <a:r>
              <a:rPr lang="fr-FR" sz="4000" b="1" u="sng" dirty="0">
                <a:effectLst/>
              </a:rPr>
              <a:t> </a:t>
            </a:r>
            <a:r>
              <a:rPr lang="fr-FR" sz="4800" b="1" u="sng" dirty="0">
                <a:effectLst/>
              </a:rPr>
              <a:t>:</a:t>
            </a:r>
            <a:br>
              <a:rPr lang="fr-FR" dirty="0">
                <a:effectLst/>
              </a:rPr>
            </a:br>
            <a:r>
              <a:rPr lang="fr-FR" sz="3600" b="1" dirty="0">
                <a:effectLst/>
              </a:rPr>
              <a:t>Le terme algorithme est de plus en plus fréquemment utilisé dans la vie courante, en général dans le</a:t>
            </a:r>
            <a:br>
              <a:rPr lang="fr-FR" sz="3600" b="1" dirty="0">
                <a:effectLst/>
              </a:rPr>
            </a:br>
            <a:r>
              <a:rPr lang="fr-FR" sz="3600" b="1" dirty="0">
                <a:effectLst/>
              </a:rPr>
              <a:t>sens de méthode, de recette, ou encore de mode d'emploi détaillé pour réaliser une certaine tâche.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45867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8C7EC-A144-447E-991A-9FE18AD3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Arial Black" panose="020B0A04020102020204" pitchFamily="34" charset="0"/>
                <a:ea typeface="Adobe Gothic Std B" panose="020B0800000000000000" pitchFamily="34" charset="-128"/>
              </a:rPr>
              <a:t>L’ordinateur comprends quoi?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BF923-D1A6-4022-AB24-ED91474A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effectLst/>
              </a:rPr>
              <a:t>Le code binaire, plus généralement appelé système binaire, est un système de numération utilisant la base 2 avec un nombre exprimé sous forme de série de 0 et de 1. La position des 0 et des 1 indique respectivement l'absence ou la présence d'une puissance de 2, comme le montre l'exemple du schéma ci-dessous.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527887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75</TotalTime>
  <Words>45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Century Gothic</vt:lpstr>
      <vt:lpstr>Maillage</vt:lpstr>
      <vt:lpstr>Prénom : ibtihaj nom : el bakkali nom d’activité : lecture des choix des tuteur projet: définition de l’algorithme</vt:lpstr>
      <vt:lpstr>Définition de l’algorithme</vt:lpstr>
      <vt:lpstr>L’ordinateur comprends quoi?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Prénom : ibtihaj nom : el bakkali nom d’activité : lecture des choix des tuteur projet: de</dc:title>
  <dc:creator>Stagiaire</dc:creator>
  <cp:lastModifiedBy>Stagiaire</cp:lastModifiedBy>
  <cp:revision>6</cp:revision>
  <dcterms:created xsi:type="dcterms:W3CDTF">2019-09-14T10:24:53Z</dcterms:created>
  <dcterms:modified xsi:type="dcterms:W3CDTF">2019-09-14T11:52:21Z</dcterms:modified>
</cp:coreProperties>
</file>