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5" r:id="rId1"/>
    <p:sldMasterId id="2147483949" r:id="rId2"/>
  </p:sldMasterIdLst>
  <p:sldIdLst>
    <p:sldId id="262" r:id="rId3"/>
    <p:sldId id="261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3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9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06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44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76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4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58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67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962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11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207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28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9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2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0210" y="466858"/>
            <a:ext cx="8001000" cy="2971801"/>
          </a:xfrm>
        </p:spPr>
        <p:txBody>
          <a:bodyPr>
            <a:no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La définition de l’algorithme et les ordres compréhensible par l’ordinateur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4654407"/>
            <a:ext cx="10349082" cy="1049867"/>
          </a:xfrm>
        </p:spPr>
        <p:txBody>
          <a:bodyPr>
            <a:noAutofit/>
          </a:bodyPr>
          <a:lstStyle/>
          <a:p>
            <a:pPr algn="l"/>
            <a:r>
              <a:rPr lang="fr-FR" sz="3600" b="1" dirty="0" smtClean="0">
                <a:solidFill>
                  <a:schemeClr val="bg1"/>
                </a:solidFill>
              </a:rPr>
              <a:t>→ Nom et prénom : Zaoujal Omar</a:t>
            </a:r>
          </a:p>
          <a:p>
            <a:pPr algn="l"/>
            <a:r>
              <a:rPr lang="fr-FR" sz="3600" b="1" dirty="0" smtClean="0">
                <a:solidFill>
                  <a:schemeClr val="bg1"/>
                </a:solidFill>
              </a:rPr>
              <a:t>→ Nom d’activité : Lecture et choix des tuteur 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0925" y="571865"/>
            <a:ext cx="106747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définition de L’algorithme</a:t>
            </a:r>
            <a:endParaRPr lang="fr-F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>
          <a:xfrm>
            <a:off x="220884" y="2405022"/>
            <a:ext cx="11279950" cy="3995777"/>
          </a:xfrm>
        </p:spPr>
        <p:txBody>
          <a:bodyPr>
            <a:normAutofit fontScale="25000" lnSpcReduction="20000"/>
          </a:bodyPr>
          <a:lstStyle/>
          <a:p>
            <a:r>
              <a:rPr lang="fr-FR" sz="16000" b="1" dirty="0">
                <a:solidFill>
                  <a:schemeClr val="bg1"/>
                </a:solidFill>
              </a:rPr>
              <a:t>→ Les algorithmes sont les éléments de base des programmes informatiques</a:t>
            </a:r>
          </a:p>
          <a:p>
            <a:pPr algn="l"/>
            <a:r>
              <a:rPr lang="fr-FR" sz="16000" b="1" dirty="0" smtClean="0">
                <a:solidFill>
                  <a:schemeClr val="bg1"/>
                </a:solidFill>
              </a:rPr>
              <a:t>→ </a:t>
            </a:r>
            <a:r>
              <a:rPr lang="fr-FR" sz="16000" b="1" dirty="0">
                <a:solidFill>
                  <a:schemeClr val="bg1"/>
                </a:solidFill>
              </a:rPr>
              <a:t>L’algorithme est une méthode pour résoudre un problème </a:t>
            </a:r>
            <a:r>
              <a:rPr lang="fr-FR" sz="16000" b="1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fr-FR" sz="16000" b="1" dirty="0" smtClean="0">
                <a:solidFill>
                  <a:schemeClr val="bg1"/>
                </a:solidFill>
              </a:rPr>
              <a:t>→ </a:t>
            </a:r>
            <a:r>
              <a:rPr lang="fr-FR" sz="16000" b="1" dirty="0">
                <a:solidFill>
                  <a:schemeClr val="bg1"/>
                </a:solidFill>
              </a:rPr>
              <a:t>L’algorithme est une séquence d'étapes à effectuer pour une sortie requise d'une certaine entrée </a:t>
            </a:r>
            <a:r>
              <a:rPr lang="fr-FR" sz="16000" b="1" dirty="0" smtClean="0">
                <a:solidFill>
                  <a:schemeClr val="bg1"/>
                </a:solidFill>
              </a:rPr>
              <a:t>donnée.</a:t>
            </a:r>
            <a:endParaRPr lang="fr-FR" sz="16000" b="1" dirty="0">
              <a:solidFill>
                <a:schemeClr val="bg1"/>
              </a:solidFill>
            </a:endParaRP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2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7432" y="353214"/>
            <a:ext cx="10573554" cy="1507067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</a:rPr>
              <a:t>Qui sont les ordres compréhensibles par l’ordinateur  </a:t>
            </a:r>
            <a:br>
              <a:rPr lang="fr-FR" sz="4400" b="1" dirty="0" smtClean="0">
                <a:solidFill>
                  <a:schemeClr val="bg1"/>
                </a:solidFill>
              </a:rPr>
            </a:b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668" y="1719569"/>
            <a:ext cx="11874320" cy="5003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Une instruction est un ordre qui permet de spécifier à la machine l’action à effectuer. Parmi  les instructions simples on a :  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bg1"/>
                </a:solidFill>
              </a:rPr>
              <a:t>      →</a:t>
            </a:r>
            <a:r>
              <a:rPr lang="fr-FR" sz="3600" b="1" dirty="0">
                <a:solidFill>
                  <a:schemeClr val="bg1"/>
                </a:solidFill>
              </a:rPr>
              <a:t> L’instruction d’affectation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bg1"/>
                </a:solidFill>
              </a:rPr>
              <a:t>      →</a:t>
            </a:r>
            <a:r>
              <a:rPr lang="fr-FR" sz="3600" b="1" dirty="0">
                <a:solidFill>
                  <a:schemeClr val="bg1"/>
                </a:solidFill>
              </a:rPr>
              <a:t>  L’instruction de lecture 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bg1"/>
                </a:solidFill>
              </a:rPr>
              <a:t>      →</a:t>
            </a:r>
            <a:r>
              <a:rPr lang="fr-FR" sz="3600" b="1" dirty="0">
                <a:solidFill>
                  <a:schemeClr val="bg1"/>
                </a:solidFill>
              </a:rPr>
              <a:t>  L’instruction d’écriture</a:t>
            </a:r>
          </a:p>
        </p:txBody>
      </p:sp>
    </p:spTree>
    <p:extLst>
      <p:ext uri="{BB962C8B-B14F-4D97-AF65-F5344CB8AC3E}">
        <p14:creationId xmlns:p14="http://schemas.microsoft.com/office/powerpoint/2010/main" val="42804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7551" y="608527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Les étapes d’écrire un algorithme </a:t>
            </a:r>
            <a:endParaRPr lang="fr-FR" sz="5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633" y="2900966"/>
            <a:ext cx="11316237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400" dirty="0">
                <a:solidFill>
                  <a:schemeClr val="bg1"/>
                </a:solidFill>
              </a:rPr>
              <a:t>• </a:t>
            </a:r>
            <a:r>
              <a:rPr lang="fr-FR" sz="4400" b="1" dirty="0" smtClean="0">
                <a:solidFill>
                  <a:schemeClr val="bg1"/>
                </a:solidFill>
              </a:rPr>
              <a:t>Rechercher le problème </a:t>
            </a:r>
          </a:p>
          <a:p>
            <a:pPr marL="0" indent="0">
              <a:buNone/>
            </a:pPr>
            <a:r>
              <a:rPr lang="fr-FR" sz="4400" b="1" dirty="0" smtClean="0">
                <a:solidFill>
                  <a:schemeClr val="bg1"/>
                </a:solidFill>
              </a:rPr>
              <a:t>• préparation du données </a:t>
            </a:r>
            <a:r>
              <a:rPr lang="fr-FR" sz="4400" b="1" dirty="0">
                <a:solidFill>
                  <a:schemeClr val="bg1"/>
                </a:solidFill>
              </a:rPr>
              <a:t>nécessaires à la résolution du problème </a:t>
            </a:r>
            <a:endParaRPr lang="fr-FR" sz="4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4400" b="1" dirty="0">
                <a:solidFill>
                  <a:schemeClr val="bg1"/>
                </a:solidFill>
              </a:rPr>
              <a:t>• Traitement</a:t>
            </a:r>
            <a:r>
              <a:rPr lang="ar-MA" sz="4400" b="1" dirty="0" smtClean="0">
                <a:solidFill>
                  <a:schemeClr val="bg1"/>
                </a:solidFill>
              </a:rPr>
              <a:t> é</a:t>
            </a:r>
            <a:r>
              <a:rPr lang="fr-FR" sz="4400" b="1" dirty="0" smtClean="0">
                <a:solidFill>
                  <a:schemeClr val="bg1"/>
                </a:solidFill>
              </a:rPr>
              <a:t>tape par étape 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bg1"/>
                </a:solidFill>
              </a:rPr>
              <a:t>• Edition des résultats </a:t>
            </a:r>
          </a:p>
        </p:txBody>
      </p:sp>
    </p:spTree>
    <p:extLst>
      <p:ext uri="{BB962C8B-B14F-4D97-AF65-F5344CB8AC3E}">
        <p14:creationId xmlns:p14="http://schemas.microsoft.com/office/powerpoint/2010/main" val="387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0584" y="389586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fr-FR" sz="6600" b="1" i="1" dirty="0" smtClean="0">
                <a:solidFill>
                  <a:schemeClr val="bg1"/>
                </a:solidFill>
              </a:rPr>
              <a:t>Les mots clé </a:t>
            </a:r>
            <a:endParaRPr lang="fr-FR" sz="6600" b="1" i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2697" y="2476202"/>
            <a:ext cx="8534400" cy="4690891"/>
          </a:xfrm>
        </p:spPr>
        <p:txBody>
          <a:bodyPr>
            <a:normAutofit fontScale="62500" lnSpcReduction="20000"/>
          </a:bodyPr>
          <a:lstStyle/>
          <a:p>
            <a:r>
              <a:rPr lang="fr-FR" sz="8400" b="1" dirty="0" smtClean="0">
                <a:solidFill>
                  <a:schemeClr val="bg1"/>
                </a:solidFill>
              </a:rPr>
              <a:t>L’algorithme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L’instruction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Séquence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Problème </a:t>
            </a:r>
          </a:p>
          <a:p>
            <a:r>
              <a:rPr lang="fr-FR" sz="8400" b="1" dirty="0" smtClean="0">
                <a:solidFill>
                  <a:schemeClr val="bg1"/>
                </a:solidFill>
              </a:rPr>
              <a:t>Résultat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3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eur">
  <a:themeElements>
    <a:clrScheme name="Personnalisé 1">
      <a:dk1>
        <a:srgbClr val="000000"/>
      </a:dk1>
      <a:lt1>
        <a:srgbClr val="FFFFFF"/>
      </a:lt1>
      <a:dk2>
        <a:srgbClr val="BFBFBF"/>
      </a:dk2>
      <a:lt2>
        <a:srgbClr val="BFBFB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Organique</Template>
  <TotalTime>145</TotalTime>
  <Words>130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Century Gothic</vt:lpstr>
      <vt:lpstr>Tahoma</vt:lpstr>
      <vt:lpstr>Wingdings</vt:lpstr>
      <vt:lpstr>Wingdings 2</vt:lpstr>
      <vt:lpstr>Wingdings 3</vt:lpstr>
      <vt:lpstr>HDOfficeLightV0</vt:lpstr>
      <vt:lpstr>Secteur</vt:lpstr>
      <vt:lpstr>La définition de l’algorithme et les ordres compréhensible par l’ordinateur</vt:lpstr>
      <vt:lpstr>Présentation PowerPoint</vt:lpstr>
      <vt:lpstr>Qui sont les ordres compréhensibles par l’ordinateur   </vt:lpstr>
      <vt:lpstr>Les étapes d’écrire un algorithme </vt:lpstr>
      <vt:lpstr>Les mots clé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zaoujal</dc:creator>
  <cp:lastModifiedBy>omar zaoujal</cp:lastModifiedBy>
  <cp:revision>19</cp:revision>
  <dcterms:created xsi:type="dcterms:W3CDTF">2019-09-13T00:43:48Z</dcterms:created>
  <dcterms:modified xsi:type="dcterms:W3CDTF">2019-09-16T07:44:23Z</dcterms:modified>
</cp:coreProperties>
</file>