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197A0-911D-4A7F-915F-AC44F6E7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A9918-32DB-489D-A9F1-58314EE1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F009A-B03B-4019-B45B-D9B356EC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DD15F-5B22-4049-A54A-A7DEDEA2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59E88D-9ACE-4A39-93AA-7D0E4630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04C58-22B6-41DD-BB35-EA30DF59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C2F72E-CFF2-4F0F-8F6D-7E0DAB8D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6A9EAF-BDFE-4797-8111-EA5066BB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5AEB2A-DE49-456F-89BB-B270CD02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81750-21D2-4E12-8B53-4195E830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3A94E-33C5-4A05-B385-AA19629A7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890761-1FFF-4799-971F-9E6A2029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C06E7-B5A5-4CEE-B3C3-508266ED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D8DDA-7806-4B57-95D0-AA07CF9E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45E883-6175-435E-BBAD-6A39757F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5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DD99B-2173-4F67-B911-26D51732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272948-B0EA-4D78-8367-9C74D805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21DF0-3CA6-4B7F-9C7F-7E8835EC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01AE1-802A-4C54-A981-E498DFFE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DF0BF-4011-42E9-B84B-77D1059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51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DB914-55C4-4A65-8A77-46612282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94D25-E9E8-495E-A8D4-F356C4C3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D0B2C-9DFB-496E-BE6F-6CC7D0A9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2EAEB-3E4A-4A5F-AA7F-B297A781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E8E93-0950-41FD-B5A4-38C1D992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3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50B2E-F21F-4E16-8B99-DFD0963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5EDC4-6DE8-4877-893D-387F5771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910AB-D195-472D-BCF9-C4406E7D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E4358D-3F28-44DA-B789-A71BF054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41C12-CDEF-4554-9A6B-B9882738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1C09C-C744-49F2-9261-D2ABD86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C4D7D-2645-46BC-82EA-627991A2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90DEAB-95D6-4656-B732-018C7137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1B56D8-0B90-4814-8065-B8619989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FB691-0596-47C5-B84D-A6FC4AF8B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0A00C4-3C78-4A68-8012-C0519959C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3E04E6-BD31-4463-BFCD-98560989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400A9B-56EF-4792-AB69-B3DA2BBB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BD3943-E6F8-49E7-93B2-97FF9D6B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0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DA05B-87FB-40EC-8863-7C8C73F5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14B043-734F-44ED-9AC7-E90C33A6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EDFFC6-166C-46E3-ADBB-EDCAB3E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4E5AF-A0FF-4C3B-833A-A08ED3FB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6CF28A-D328-4056-97D5-7DF689C7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C96B0-D873-4435-9F88-2CCE1BDE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D9CD19-D49A-41FE-9E29-BDAD6B2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7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7480-9D57-4D2B-AB52-863B0B26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0D9739-75C8-423B-BA8B-A4D4E0C2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552D4-6929-4D28-8A7D-F1E30CD1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0E5C3-0871-4833-851B-B0E92506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69C437-2A2E-45AB-9D2C-BBEBEE6E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AE3F9-64CC-411B-848B-745B8A8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0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584B5-02CE-4AE6-8E05-9C690AE4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29AE50-4C68-4B37-97B4-4F4ECE53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CDE9D-9DF2-4308-8234-1A2B7F5C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A60148-8572-4613-A20D-203A4651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C343B3-1F4A-43F7-AA33-DCBC3671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BF54F6-18BB-4C53-ABB3-BE13291D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36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B60D0F-FBCE-4443-AD42-C2739281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0EBA4-6B66-4495-B416-B9486F37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7592D-9ABE-49E0-A37C-7A3BBFE7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68B0-5274-4427-AAE9-E284DAC6FDAE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BC422-1CB3-4925-8A48-88432EE38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39CF1-3D6D-492D-B1B9-5B832FBA8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E1D3-948A-4035-823B-94A33A274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91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Affectation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95536" y="1052736"/>
            <a:ext cx="8229600" cy="54334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u="sng" dirty="0">
                <a:solidFill>
                  <a:srgbClr val="0070C0"/>
                </a:solidFill>
              </a:rPr>
              <a:t>Définition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    L'affectation</a:t>
            </a:r>
            <a:r>
              <a:rPr lang="fr-FR" dirty="0"/>
              <a:t> est l'opération qui attribue à une variable, au moyen de l'opérateur =,           une valeur constante ou résultat d'une expression.</a:t>
            </a:r>
          </a:p>
          <a:p>
            <a:pPr marL="45720" indent="0">
              <a:buNone/>
            </a:pPr>
            <a:r>
              <a:rPr lang="fr-FR" u="sng" dirty="0">
                <a:solidFill>
                  <a:srgbClr val="0070C0"/>
                </a:solidFill>
              </a:rPr>
              <a:t>Syntaxe : </a:t>
            </a:r>
          </a:p>
          <a:p>
            <a:pPr marL="45720" indent="0">
              <a:buNone/>
            </a:pPr>
            <a:r>
              <a:rPr lang="fr-FR" sz="2900" dirty="0">
                <a:solidFill>
                  <a:srgbClr val="FF0000"/>
                </a:solidFill>
              </a:rPr>
              <a:t>           </a:t>
            </a:r>
            <a:r>
              <a:rPr lang="fr-FR" sz="3300" dirty="0">
                <a:solidFill>
                  <a:srgbClr val="FF0000"/>
                </a:solidFill>
              </a:rPr>
              <a:t>Variable = Valeur ou expression ;</a:t>
            </a:r>
          </a:p>
          <a:p>
            <a:pPr marL="45720" indent="0">
              <a:buNone/>
            </a:pPr>
            <a:r>
              <a:rPr lang="fr-FR" u="sng" dirty="0">
                <a:solidFill>
                  <a:srgbClr val="0070C0"/>
                </a:solidFill>
              </a:rPr>
              <a:t>Exemples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4C77CB-46BE-439C-B1C9-933D2230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8" y="3429000"/>
            <a:ext cx="822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fr-FR" dirty="0"/>
              <a:t>ECRIRE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57200" y="836712"/>
            <a:ext cx="8229600" cy="5904656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fr-FR" sz="1800" u="sng" dirty="0">
                <a:solidFill>
                  <a:srgbClr val="0070C0"/>
                </a:solidFill>
              </a:rPr>
              <a:t>Définition</a:t>
            </a:r>
          </a:p>
          <a:p>
            <a:pPr marL="0" indent="0">
              <a:buNone/>
            </a:pPr>
            <a:r>
              <a:rPr lang="fr-FR" sz="1800" dirty="0"/>
              <a:t>              L’instruction printf permet d'obtenir un affichage formaté à l'écran.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fr-FR" sz="1800" u="sng" dirty="0">
                <a:solidFill>
                  <a:srgbClr val="0070C0"/>
                </a:solidFill>
              </a:rPr>
              <a:t>Syntaxe :</a:t>
            </a:r>
          </a:p>
          <a:p>
            <a:pPr marL="0" indent="0">
              <a:buNone/>
            </a:pPr>
            <a:r>
              <a:rPr lang="fr-FR" sz="1800" dirty="0"/>
              <a:t>              a) affichage de message constitué de texte et de caractères de contrôle:</a:t>
            </a:r>
          </a:p>
          <a:p>
            <a:pPr marL="4572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Printf ("texte et caractères de contrôle") ; </a:t>
            </a:r>
          </a:p>
          <a:p>
            <a:pPr marL="0" indent="0">
              <a:buNone/>
            </a:pPr>
            <a:r>
              <a:rPr lang="fr-FR" sz="1800" dirty="0"/>
              <a:t>              b) affichage de valeurs de variables ou d'expressions:</a:t>
            </a:r>
          </a:p>
          <a:p>
            <a:pPr marL="4572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Printf("message et formats d'affichage", arg1, arg2,…,argn);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fr-FR" sz="1800" u="sng" dirty="0">
                <a:solidFill>
                  <a:srgbClr val="0070C0"/>
                </a:solidFill>
              </a:rPr>
              <a:t>exemples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AC6EA4-9AC5-434D-8471-1ECE7475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93291"/>
            <a:ext cx="6192688" cy="34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fr-FR" dirty="0"/>
              <a:t>LIRE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8" y="1457400"/>
            <a:ext cx="8229600" cy="5067944"/>
          </a:xfrm>
        </p:spPr>
        <p:txBody>
          <a:bodyPr>
            <a:normAutofit/>
          </a:bodyPr>
          <a:lstStyle/>
          <a:p>
            <a:pPr marL="45720" indent="0">
              <a:lnSpc>
                <a:spcPct val="60000"/>
              </a:lnSpc>
              <a:buNone/>
            </a:pPr>
            <a:r>
              <a:rPr lang="fr-FR" sz="1800" u="sng" dirty="0">
                <a:solidFill>
                  <a:srgbClr val="0070C0"/>
                </a:solidFill>
              </a:rPr>
              <a:t>Définition: </a:t>
            </a:r>
          </a:p>
          <a:p>
            <a:pPr marL="45720" indent="0">
              <a:buNone/>
            </a:pPr>
            <a:r>
              <a:rPr lang="fr-FR" sz="1800" dirty="0"/>
              <a:t>L’instruction scanf effectue la lecture des variables</a:t>
            </a:r>
          </a:p>
          <a:p>
            <a:pPr marL="45720" indent="0">
              <a:buNone/>
            </a:pPr>
            <a:r>
              <a:rPr lang="fr-FR" sz="1800" u="sng" dirty="0">
                <a:solidFill>
                  <a:srgbClr val="0070C0"/>
                </a:solidFill>
              </a:rPr>
              <a:t>Syntaxe 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scanf("formats d'affichage", variable1, variable2,…,variablen ) ;</a:t>
            </a:r>
          </a:p>
          <a:p>
            <a:pPr marL="45720" indent="0">
              <a:buNone/>
            </a:pPr>
            <a:r>
              <a:rPr lang="fr-FR" sz="1800" u="sng" dirty="0">
                <a:solidFill>
                  <a:srgbClr val="0070C0"/>
                </a:solidFill>
              </a:rPr>
              <a:t>exemples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E03CAB-87A4-4DFC-A114-D1D1E7A7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3212976"/>
            <a:ext cx="735432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fr-FR" dirty="0"/>
              <a:t>Condition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8229600" cy="57332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2200" u="sng" dirty="0">
                <a:solidFill>
                  <a:srgbClr val="0070C0"/>
                </a:solidFill>
              </a:rPr>
              <a:t>Définition :</a:t>
            </a:r>
          </a:p>
          <a:p>
            <a:pPr marL="0" indent="0">
              <a:buNone/>
            </a:pPr>
            <a:r>
              <a:rPr lang="fr-FR" sz="2200" dirty="0"/>
              <a:t>                L’instruction scanf effectue la lecture des variables.</a:t>
            </a:r>
          </a:p>
          <a:p>
            <a:pPr marL="45720" indent="0">
              <a:buNone/>
            </a:pPr>
            <a:r>
              <a:rPr lang="fr-FR" sz="2200" u="sng" dirty="0">
                <a:solidFill>
                  <a:srgbClr val="0070C0"/>
                </a:solidFill>
              </a:rPr>
              <a:t>Syntaxe : </a:t>
            </a:r>
          </a:p>
          <a:p>
            <a:pPr marL="45720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        scanf("formats d'affichage", variable1, variable2,…,variablen</a:t>
            </a:r>
            <a:r>
              <a:rPr lang="fr-FR" sz="2200" dirty="0"/>
              <a:t>) ;</a:t>
            </a:r>
          </a:p>
          <a:p>
            <a:pPr marL="45720" indent="0">
              <a:buNone/>
            </a:pPr>
            <a:r>
              <a:rPr lang="fr-FR" sz="2200" u="sng" dirty="0">
                <a:solidFill>
                  <a:srgbClr val="0070C0"/>
                </a:solidFill>
              </a:rPr>
              <a:t>Exemples :</a:t>
            </a:r>
          </a:p>
          <a:p>
            <a:pPr>
              <a:buFont typeface="Wingdings" pitchFamily="2" charset="2"/>
              <a:buChar char="Ø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u="sng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sz="1800" u="sng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2D90EB-9087-4AB2-89F0-ADDBF741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34" y="2852936"/>
            <a:ext cx="7253480" cy="38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/>
          <a:lstStyle/>
          <a:p>
            <a:r>
              <a:rPr lang="fr-FR" dirty="0"/>
              <a:t>BOUCLE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79512" y="1196752"/>
            <a:ext cx="8640960" cy="5472608"/>
          </a:xfrm>
        </p:spPr>
        <p:txBody>
          <a:bodyPr/>
          <a:lstStyle/>
          <a:p>
            <a:pPr marL="45720" indent="0">
              <a:buNone/>
            </a:pPr>
            <a:r>
              <a:rPr lang="fr-FR" u="sng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fr-FR" sz="2000" u="sng" dirty="0">
                <a:solidFill>
                  <a:srgbClr val="0070C0"/>
                </a:solidFill>
              </a:rPr>
              <a:t>Définition :</a:t>
            </a:r>
            <a:endParaRPr lang="fr-FR" u="sng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fr-FR" dirty="0"/>
              <a:t>L’instruction for permet d’introduire une boucle dans votre programme, cette instruction nécessite que vous spécifiez  (entre les parenthèses ) trios expressions ‘séparées par des caractères ; ’ ces trios expressions vous permettront de contrôler l’exécution de votre boucle.</a:t>
            </a:r>
          </a:p>
          <a:p>
            <a:pPr marL="45720" indent="0">
              <a:buNone/>
            </a:pPr>
            <a:r>
              <a:rPr lang="fr-FR" sz="2000" u="sng">
                <a:solidFill>
                  <a:srgbClr val="0070C0"/>
                </a:solidFill>
              </a:rPr>
              <a:t>Exemples: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7DA82A-98D1-42B0-B058-70F76A8D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4173462"/>
            <a:ext cx="762106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5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176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Affectation </vt:lpstr>
      <vt:lpstr>ECRIRE</vt:lpstr>
      <vt:lpstr>LIRE</vt:lpstr>
      <vt:lpstr>Condition </vt:lpstr>
      <vt:lpstr>BOUCLE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Stagiaire</cp:lastModifiedBy>
  <cp:revision>20</cp:revision>
  <dcterms:created xsi:type="dcterms:W3CDTF">2019-09-20T11:21:49Z</dcterms:created>
  <dcterms:modified xsi:type="dcterms:W3CDTF">2019-09-28T12:02:16Z</dcterms:modified>
</cp:coreProperties>
</file>