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77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765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654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949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1015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606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061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045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449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50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56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9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88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27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68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92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300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Développeur</a:t>
            </a:r>
            <a:r>
              <a:rPr lang="fr-FR" dirty="0"/>
              <a:t> 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multimédia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Missions </a:t>
            </a:r>
            <a:r>
              <a:rPr lang="fr-FR" dirty="0" smtClean="0"/>
              <a:t>principales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Compétences </a:t>
            </a:r>
            <a:r>
              <a:rPr lang="fr-FR" dirty="0" smtClean="0"/>
              <a:t>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Qualités personnelles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640390" y="6113418"/>
            <a:ext cx="201168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Yassine El atlassi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1197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25496"/>
            <a:ext cx="9601196" cy="1260504"/>
          </a:xfrm>
        </p:spPr>
        <p:txBody>
          <a:bodyPr>
            <a:normAutofit/>
          </a:bodyPr>
          <a:lstStyle/>
          <a:p>
            <a:r>
              <a:rPr lang="fr-FR" sz="4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Missions</a:t>
            </a:r>
            <a:r>
              <a:rPr lang="fr-FR" dirty="0"/>
              <a:t>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Développeur multimédia construit une application en assemblant et en fusionnant des </a:t>
            </a:r>
            <a:r>
              <a:rPr lang="fr-FR" dirty="0" err="1"/>
              <a:t>chiers</a:t>
            </a:r>
            <a:r>
              <a:rPr lang="fr-FR" dirty="0"/>
              <a:t> de natures </a:t>
            </a:r>
            <a:r>
              <a:rPr lang="fr-FR" dirty="0" err="1"/>
              <a:t>diérentes</a:t>
            </a:r>
            <a:r>
              <a:rPr lang="fr-FR" dirty="0"/>
              <a:t> : du texte, des sons et des images, après une étude des besoins du client. Les missions du Développeur multimédia sont aussi nombreuses que variées. </a:t>
            </a:r>
          </a:p>
        </p:txBody>
      </p:sp>
    </p:spTree>
    <p:extLst>
      <p:ext uri="{BB962C8B-B14F-4D97-AF65-F5344CB8AC3E}">
        <p14:creationId xmlns:p14="http://schemas.microsoft.com/office/powerpoint/2010/main" xmlns="" val="41969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</a:t>
            </a:r>
            <a:r>
              <a:rPr lang="fr-FR" dirty="0"/>
              <a:t>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Le Développeur multimédia doit avoir : </a:t>
            </a:r>
            <a:endParaRPr lang="fr-FR" b="1" u="sng" dirty="0" smtClean="0"/>
          </a:p>
          <a:p>
            <a:r>
              <a:rPr lang="fr-FR" dirty="0" smtClean="0"/>
              <a:t>Une </a:t>
            </a:r>
            <a:r>
              <a:rPr lang="fr-FR" dirty="0"/>
              <a:t>large culture générale en informatique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bonne maîtrise des techniques et méthodes de conception et de développement de site internet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bonne connaissance de l’entreprise et de son secteur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maîtrise des techniques de conception, modélisation et architecture d’applications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704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Qualités</a:t>
            </a:r>
            <a:r>
              <a:rPr lang="fr-FR" dirty="0"/>
              <a:t>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personnelles: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u="sng" dirty="0"/>
              <a:t>Les compétences techniques du Développeur multimédia doivent être complétées par un avoir-être. Le Développeur multimédia doit ainsi faire siennes les qualités de: </a:t>
            </a:r>
            <a:endParaRPr lang="fr-FR" b="1" u="sng" dirty="0" smtClean="0"/>
          </a:p>
          <a:p>
            <a:r>
              <a:rPr lang="fr-FR" dirty="0" smtClean="0"/>
              <a:t>Polyvalence </a:t>
            </a:r>
          </a:p>
          <a:p>
            <a:r>
              <a:rPr lang="fr-FR" dirty="0" smtClean="0"/>
              <a:t>Force </a:t>
            </a:r>
            <a:r>
              <a:rPr lang="fr-FR" dirty="0"/>
              <a:t>de proposition </a:t>
            </a:r>
            <a:endParaRPr lang="fr-FR" dirty="0" smtClean="0"/>
          </a:p>
          <a:p>
            <a:r>
              <a:rPr lang="fr-FR" dirty="0" smtClean="0"/>
              <a:t>Dynamisme </a:t>
            </a:r>
            <a:r>
              <a:rPr lang="fr-FR" dirty="0"/>
              <a:t>Rigueur </a:t>
            </a:r>
            <a:endParaRPr lang="fr-FR" dirty="0" smtClean="0"/>
          </a:p>
          <a:p>
            <a:r>
              <a:rPr lang="fr-FR" dirty="0" smtClean="0"/>
              <a:t>Esprit </a:t>
            </a:r>
            <a:r>
              <a:rPr lang="fr-FR" dirty="0"/>
              <a:t>d’équipe </a:t>
            </a:r>
            <a:endParaRPr lang="fr-FR" dirty="0" smtClean="0"/>
          </a:p>
          <a:p>
            <a:r>
              <a:rPr lang="fr-FR" dirty="0" smtClean="0"/>
              <a:t>Capacité </a:t>
            </a:r>
            <a:r>
              <a:rPr lang="fr-FR" dirty="0"/>
              <a:t>d’anticipation </a:t>
            </a:r>
            <a:endParaRPr lang="fr-FR" dirty="0" smtClean="0"/>
          </a:p>
          <a:p>
            <a:r>
              <a:rPr lang="fr-FR" dirty="0" smtClean="0"/>
              <a:t>Créativité </a:t>
            </a:r>
            <a:r>
              <a:rPr lang="fr-FR" dirty="0"/>
              <a:t>Sens de l’écoute</a:t>
            </a:r>
          </a:p>
        </p:txBody>
      </p:sp>
    </p:spTree>
    <p:extLst>
      <p:ext uri="{BB962C8B-B14F-4D97-AF65-F5344CB8AC3E}">
        <p14:creationId xmlns:p14="http://schemas.microsoft.com/office/powerpoint/2010/main" xmlns="" val="234682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108</Words>
  <Application>Microsoft Office PowerPoint</Application>
  <PresentationFormat>Personnalisé</PresentationFormat>
  <Paragraphs>21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Organique</vt:lpstr>
      <vt:lpstr>Développeur multimédia </vt:lpstr>
      <vt:lpstr>Missions principales:</vt:lpstr>
      <vt:lpstr>Compétences techniques:</vt:lpstr>
      <vt:lpstr>Qualités personnelles: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multimédia </dc:title>
  <dc:creator>Yapac 96</dc:creator>
  <cp:lastModifiedBy>TP</cp:lastModifiedBy>
  <cp:revision>2</cp:revision>
  <dcterms:created xsi:type="dcterms:W3CDTF">2019-10-09T12:12:27Z</dcterms:created>
  <dcterms:modified xsi:type="dcterms:W3CDTF">2019-10-10T12:52:02Z</dcterms:modified>
</cp:coreProperties>
</file>