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F4CCA2-D5F8-46B0-891D-26D078ED65E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98E25-50ED-4BCD-A356-D423689ECB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4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CCA2-D5F8-46B0-891D-26D078ED65E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8E25-50ED-4BCD-A356-D423689E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CCA2-D5F8-46B0-891D-26D078ED65E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8E25-50ED-4BCD-A356-D423689E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3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CCA2-D5F8-46B0-891D-26D078ED65E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8E25-50ED-4BCD-A356-D423689E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1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CCA2-D5F8-46B0-891D-26D078ED65E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8E25-50ED-4BCD-A356-D423689ECB8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7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CCA2-D5F8-46B0-891D-26D078ED65E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8E25-50ED-4BCD-A356-D423689E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38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CCA2-D5F8-46B0-891D-26D078ED65E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8E25-50ED-4BCD-A356-D423689E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71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CCA2-D5F8-46B0-891D-26D078ED65E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8E25-50ED-4BCD-A356-D423689E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1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CCA2-D5F8-46B0-891D-26D078ED65E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8E25-50ED-4BCD-A356-D423689E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3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CCA2-D5F8-46B0-891D-26D078ED65E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8E25-50ED-4BCD-A356-D423689E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5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CCA2-D5F8-46B0-891D-26D078ED65E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8E25-50ED-4BCD-A356-D423689E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4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7F4CCA2-D5F8-46B0-891D-26D078ED65E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F98E25-50ED-4BCD-A356-D423689E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DD59-80C5-4C83-ADEA-BC55C5B1E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3013763"/>
          </a:xfrm>
        </p:spPr>
        <p:txBody>
          <a:bodyPr>
            <a:normAutofit/>
          </a:bodyPr>
          <a:lstStyle/>
          <a:p>
            <a:r>
              <a:rPr lang="fr-FR" sz="9600" dirty="0"/>
              <a:t>Développeur multimédia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7810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C8C-8F8C-4532-87EB-349BFCB7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b="1" dirty="0"/>
              <a:t>Développeur multimédia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1F44-5938-46B3-8E82-A9E799876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sz="3200" dirty="0">
                <a:solidFill>
                  <a:schemeClr val="tx1"/>
                </a:solidFill>
              </a:rPr>
              <a:t>	Le développeur multimédia est  a en charge aussi bien la réalisation de sites internet interactifs que la création  d’application internet riches 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E470-AC2E-43D4-8250-A3361F1B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6600" b="1" dirty="0"/>
              <a:t>Les mission 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181E-31C3-4F37-AB14-D8410BF1E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chemeClr val="tx1"/>
                </a:solidFill>
              </a:rPr>
              <a:t>Analyse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chemeClr val="tx1"/>
                </a:solidFill>
              </a:rPr>
              <a:t>Tests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chemeClr val="tx1"/>
                </a:solidFill>
              </a:rPr>
              <a:t>Programmation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chemeClr val="tx1"/>
                </a:solidFill>
              </a:rPr>
              <a:t>Maintenance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chemeClr val="tx1"/>
                </a:solidFill>
              </a:rPr>
              <a:t>Conception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4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5CBC-B07A-4B18-AFEA-4F69D999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b="1" dirty="0"/>
              <a:t>Les qualités 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A8C2-4617-4D98-BCAB-98F35F31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chemeClr val="tx1"/>
                </a:solidFill>
              </a:rPr>
              <a:t>La patience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chemeClr val="tx1"/>
                </a:solidFill>
              </a:rPr>
              <a:t>La logique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chemeClr val="tx1"/>
                </a:solidFill>
              </a:rPr>
              <a:t>La curiosité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296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21</TotalTime>
  <Words>19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Basis</vt:lpstr>
      <vt:lpstr>Développeur multimédia</vt:lpstr>
      <vt:lpstr>Développeur multimédia</vt:lpstr>
      <vt:lpstr>Les mission </vt:lpstr>
      <vt:lpstr>Les qualités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Développeur multimédia</dc:title>
  <dc:creator>Flinder</dc:creator>
  <cp:lastModifiedBy>Flinder</cp:lastModifiedBy>
  <cp:revision>3</cp:revision>
  <dcterms:created xsi:type="dcterms:W3CDTF">2019-10-09T15:49:52Z</dcterms:created>
  <dcterms:modified xsi:type="dcterms:W3CDTF">2019-10-09T16:11:16Z</dcterms:modified>
</cp:coreProperties>
</file>