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25/09/2019</a:t>
            </a:fld>
            <a:endParaRPr lang="fr-BE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25/09/2019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8208912" cy="1368152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1"/>
                </a:solidFill>
                <a:latin typeface="Impact" pitchFamily="34" charset="0"/>
              </a:rPr>
              <a:t>   Les types de données en langage c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7232848" cy="3145904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fr-FR" dirty="0"/>
              <a:t> Le type de données caractérise la nature des      données qu’une variable est en mesure de contenir. </a:t>
            </a:r>
          </a:p>
          <a:p>
            <a:endParaRPr lang="fr-FR" dirty="0"/>
          </a:p>
          <a:p>
            <a:pPr>
              <a:buFont typeface="Wingdings" pitchFamily="2" charset="2"/>
              <a:buChar char="§"/>
            </a:pPr>
            <a:r>
              <a:rPr lang="fr-FR" dirty="0"/>
              <a:t> Le type de données est indiqué lors de la déclaration de la variable.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2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114300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1"/>
                </a:solidFill>
              </a:rPr>
              <a:t>les types de données en le langage C :</a:t>
            </a:r>
          </a:p>
        </p:txBody>
      </p:sp>
      <p:pic>
        <p:nvPicPr>
          <p:cNvPr id="4" name="Espace réservé du contenu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2132856"/>
            <a:ext cx="8100392" cy="4320480"/>
          </a:xfrm>
        </p:spPr>
      </p:pic>
    </p:spTree>
    <p:extLst>
      <p:ext uri="{BB962C8B-B14F-4D97-AF65-F5344CB8AC3E}">
        <p14:creationId xmlns:p14="http://schemas.microsoft.com/office/powerpoint/2010/main" val="184313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Nombre entier (int)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dirty="0"/>
              <a:t>Un nombre entier est un nombre sans virgule qui peut être exprimé dans différentes bases :</a:t>
            </a:r>
          </a:p>
          <a:p>
            <a:r>
              <a:rPr lang="fr-FR" dirty="0"/>
              <a:t>Base décimale (0 à 9)</a:t>
            </a:r>
          </a:p>
          <a:p>
            <a:r>
              <a:rPr lang="fr-FR" dirty="0"/>
              <a:t>Base hexadécimale (de 0 à 9  et A à F)</a:t>
            </a:r>
          </a:p>
          <a:p>
            <a:r>
              <a:rPr lang="fr-FR" dirty="0"/>
              <a:t>Base octale (de 0 à 7 )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20036EF-44BC-44E4-B0B9-884EC0362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2FA2DC75-4791-4EC7-9579-5047BC327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417638"/>
            <a:ext cx="7499350" cy="4963690"/>
          </a:xfrm>
        </p:spPr>
      </p:pic>
    </p:spTree>
    <p:extLst>
      <p:ext uri="{BB962C8B-B14F-4D97-AF65-F5344CB8AC3E}">
        <p14:creationId xmlns:p14="http://schemas.microsoft.com/office/powerpoint/2010/main" val="7709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Nombre à virgule (float)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>
              <a:buNone/>
            </a:pPr>
            <a:r>
              <a:rPr lang="fr-FR" dirty="0"/>
              <a:t>Un nombre flottante est un nombre à virgule.</a:t>
            </a:r>
          </a:p>
          <a:p>
            <a:r>
              <a:rPr lang="fr-FR" dirty="0"/>
              <a:t>Les nombres de types </a:t>
            </a:r>
            <a:r>
              <a:rPr lang="fr-FR" b="1" dirty="0"/>
              <a:t>float </a:t>
            </a:r>
            <a:r>
              <a:rPr lang="fr-FR" dirty="0"/>
              <a:t>sont codés sur 32 bits :</a:t>
            </a:r>
          </a:p>
          <a:p>
            <a:pPr>
              <a:buNone/>
            </a:pPr>
            <a:r>
              <a:rPr lang="fr-FR" dirty="0"/>
              <a:t>        23 bits pour la mantisse</a:t>
            </a:r>
          </a:p>
          <a:p>
            <a:pPr>
              <a:buNone/>
            </a:pPr>
            <a:r>
              <a:rPr lang="fr-FR" dirty="0"/>
              <a:t>        8 bits pour l’exposant</a:t>
            </a:r>
          </a:p>
          <a:p>
            <a:pPr>
              <a:buNone/>
            </a:pPr>
            <a:r>
              <a:rPr lang="fr-FR" dirty="0"/>
              <a:t>        1 bits pour le signe  </a:t>
            </a:r>
          </a:p>
          <a:p>
            <a:pPr>
              <a:buFont typeface="Wingdings" pitchFamily="2" charset="2"/>
              <a:buChar char="§"/>
            </a:pPr>
            <a:r>
              <a:rPr lang="fr-FR" dirty="0"/>
              <a:t>Les nombre de type </a:t>
            </a:r>
            <a:r>
              <a:rPr lang="fr-FR" b="1" dirty="0"/>
              <a:t>double</a:t>
            </a:r>
            <a:r>
              <a:rPr lang="fr-FR" dirty="0"/>
              <a:t> sont codé sur 64 bits :</a:t>
            </a:r>
          </a:p>
          <a:p>
            <a:pPr>
              <a:buNone/>
            </a:pPr>
            <a:r>
              <a:rPr lang="fr-FR" dirty="0"/>
              <a:t>        52 bits pour la mantisse</a:t>
            </a:r>
          </a:p>
          <a:p>
            <a:pPr>
              <a:buNone/>
            </a:pPr>
            <a:r>
              <a:rPr lang="fr-FR" dirty="0"/>
              <a:t>        11 bits pour l’exposant</a:t>
            </a:r>
          </a:p>
          <a:p>
            <a:pPr>
              <a:buNone/>
            </a:pPr>
            <a:r>
              <a:rPr lang="fr-FR" b="1" dirty="0"/>
              <a:t>        </a:t>
            </a:r>
            <a:r>
              <a:rPr lang="fr-FR" dirty="0"/>
              <a:t>1 bits pour le signe</a:t>
            </a:r>
            <a:endParaRPr lang="fr-FR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008C479-85DF-48CC-8740-63B6EE93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Exemple: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77C7709E-43DC-4508-A490-D7323B04A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585" y="1700808"/>
            <a:ext cx="7192379" cy="4536504"/>
          </a:xfrm>
        </p:spPr>
      </p:pic>
    </p:spTree>
    <p:extLst>
      <p:ext uri="{BB962C8B-B14F-4D97-AF65-F5344CB8AC3E}">
        <p14:creationId xmlns:p14="http://schemas.microsoft.com/office/powerpoint/2010/main" val="126721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7220" y="0"/>
            <a:ext cx="8933688" cy="652534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FR" dirty="0"/>
              <a:t> Les nombre de type </a:t>
            </a:r>
            <a:r>
              <a:rPr lang="fr-FR" b="1" dirty="0"/>
              <a:t>long double</a:t>
            </a:r>
            <a:r>
              <a:rPr lang="fr-FR" dirty="0"/>
              <a:t> sont codé sur 80bits :</a:t>
            </a:r>
          </a:p>
          <a:p>
            <a:pPr>
              <a:buNone/>
            </a:pPr>
            <a:r>
              <a:rPr lang="fr-FR" dirty="0"/>
              <a:t>        64 bits pour la mantisse</a:t>
            </a:r>
          </a:p>
          <a:p>
            <a:pPr>
              <a:buNone/>
            </a:pPr>
            <a:r>
              <a:rPr lang="fr-FR" dirty="0"/>
              <a:t>        15 bits pour l’exposant</a:t>
            </a:r>
          </a:p>
          <a:p>
            <a:pPr>
              <a:buNone/>
            </a:pPr>
            <a:r>
              <a:rPr lang="fr-FR" b="1" dirty="0"/>
              <a:t>        </a:t>
            </a:r>
            <a:r>
              <a:rPr lang="fr-FR" dirty="0"/>
              <a:t>1 bits pour le signe</a:t>
            </a:r>
            <a:endParaRPr lang="fr-FR" b="1" dirty="0"/>
          </a:p>
          <a:p>
            <a:pPr marL="82296" indent="0">
              <a:buNone/>
            </a:pPr>
            <a:endParaRPr lang="fr-FR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Caractère (char)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47800"/>
            <a:ext cx="8933688" cy="5077544"/>
          </a:xfrm>
        </p:spPr>
        <p:txBody>
          <a:bodyPr/>
          <a:lstStyle/>
          <a:p>
            <a:r>
              <a:rPr lang="fr-FR" dirty="0"/>
              <a:t>Le type </a:t>
            </a:r>
            <a:r>
              <a:rPr lang="fr-FR" b="1" dirty="0"/>
              <a:t>char </a:t>
            </a:r>
            <a:r>
              <a:rPr lang="fr-FR" dirty="0"/>
              <a:t>permet de stocker la valeur d’un caractère .</a:t>
            </a:r>
          </a:p>
          <a:p>
            <a:pPr marL="82296" indent="0">
              <a:buNone/>
            </a:pPr>
            <a:r>
              <a:rPr lang="fr-FR" dirty="0"/>
              <a:t>          Exemple :</a:t>
            </a:r>
          </a:p>
          <a:p>
            <a:pPr>
              <a:buNone/>
            </a:pPr>
            <a:r>
              <a:rPr lang="fr-FR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1A2A520B-7909-46C4-B6B6-665D4A3A7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68960"/>
            <a:ext cx="7884367" cy="367240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590</TotalTime>
  <Words>221</Words>
  <Application>Microsoft Office PowerPoint</Application>
  <PresentationFormat>Affichage à l'écran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Solstice</vt:lpstr>
      <vt:lpstr>   Les types de données en langage c</vt:lpstr>
      <vt:lpstr>les types de données en le langage C :</vt:lpstr>
      <vt:lpstr>Nombre entier (int)</vt:lpstr>
      <vt:lpstr>Exemple :</vt:lpstr>
      <vt:lpstr>Nombre à virgule (float)</vt:lpstr>
      <vt:lpstr>Exemple:</vt:lpstr>
      <vt:lpstr>Présentation PowerPoint</vt:lpstr>
      <vt:lpstr>Caractère (char)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types de données en langage c</dc:title>
  <dc:creator>TP</dc:creator>
  <cp:lastModifiedBy>Utilisateur Windows</cp:lastModifiedBy>
  <cp:revision>21</cp:revision>
  <dcterms:created xsi:type="dcterms:W3CDTF">2019-09-19T13:32:04Z</dcterms:created>
  <dcterms:modified xsi:type="dcterms:W3CDTF">2019-09-25T10:47:55Z</dcterms:modified>
</cp:coreProperties>
</file>