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9C5F7-0F5A-4D56-BEEF-39FC6E15C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16CE75-1CF7-4114-92BB-B495DE817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2D0CDC-F395-4C56-AA54-1AECEA67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DDE4-98D8-46E7-A451-6A745E8885DB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02CC0-460C-402A-B21A-78FD4C1E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2EB885-431A-4462-98E4-4473428C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5BD0-A21B-48E7-A6D8-07864CBB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83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D090F-E245-479D-9089-5C8067B4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FFDF7B-876C-4AAB-BBE6-942E4C5A0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B55632-4523-4D97-88E6-1D30E7A4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DDE4-98D8-46E7-A451-6A745E8885DB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C82CAC-8883-48CD-B5C7-D9D8349B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61E684-3586-4A58-8D59-15188B58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5BD0-A21B-48E7-A6D8-07864CBB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47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B3A78A-D4A6-4A48-A1EA-E6FAD7D03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A33455-D19F-4106-8126-071E32C86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051FEF-42D5-412A-8B04-004E1BCD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DDE4-98D8-46E7-A451-6A745E8885DB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744E6D-1E10-43F3-8863-3B6A4527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DB25B8-A4DC-478D-B05C-03FF17FD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5BD0-A21B-48E7-A6D8-07864CBB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9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0D8ED-C9A1-48E8-B06F-358C9693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05F9D-4917-4C70-9626-59F6485C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CA3F3-1F14-4479-A87A-A49ED906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DDE4-98D8-46E7-A451-6A745E8885DB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B4FD80-F17D-4565-BC07-01F272F6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DD5DA-6FDD-4DAA-A143-C3B4BF0C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5BD0-A21B-48E7-A6D8-07864CBB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3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390B5-EAA9-4296-A671-0315BFC9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184E43-58E2-4C6F-9C96-62892C6B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7A812-B5A6-499A-BE54-F974A5C3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DDE4-98D8-46E7-A451-6A745E8885DB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C67E75-0336-4FBB-9F4B-964A6256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DB4BB5-8DE1-42BB-AFAC-AD550895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5BD0-A21B-48E7-A6D8-07864CBB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67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AC448-259D-4837-94A4-3869D729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79C4BD-0FF8-4431-833C-F52A5A2BB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31D2CC-937A-4E70-AFF5-8F0CAD06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979214-A63F-48DA-9A24-7317CBC2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DDE4-98D8-46E7-A451-6A745E8885DB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7286DB-3132-40D0-9F00-3390DE6E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240AF6-FE02-4F88-8A03-AB13A7DB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5BD0-A21B-48E7-A6D8-07864CBB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49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A5414-9E97-4F54-B945-34FE43FD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E2032-96FB-46A2-8843-6D139F80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738BCB-F6BB-4117-B375-DAA5C6C57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23317C-9108-4F0D-AE0A-F9749AD55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CBF986-B9B5-4B98-836C-A4903E2B2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0C49FC-A785-4C7A-92CA-6C7B2A94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DDE4-98D8-46E7-A451-6A745E8885DB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9B0B4-53A1-4955-8C3B-91DED7E7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AFD3E8-4ECE-48BA-9BE1-1DA1B92A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5BD0-A21B-48E7-A6D8-07864CBB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54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BC504-C7A4-4D45-8B4F-2F4A96F7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76172C-77C3-40F2-964C-716D0C19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DDE4-98D8-46E7-A451-6A745E8885DB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0377FE-245D-4831-AF29-011C7061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792EF5-0FA3-46C3-A7AF-75494CC5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5BD0-A21B-48E7-A6D8-07864CBB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85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511168-5E3E-4D11-9687-BC5B5FB2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DDE4-98D8-46E7-A451-6A745E8885DB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85707B-7D77-4CBC-8E23-EF3E57C7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732309-A49A-4491-9AD6-1489641F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5BD0-A21B-48E7-A6D8-07864CBB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3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F7757-E872-44C2-8B69-B610E808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795F3E-754D-4C63-B621-D7CDC930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5FE437-6D17-4F12-9029-A8571FEB2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29C780-1571-47A9-8ACD-BBCC730E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DDE4-98D8-46E7-A451-6A745E8885DB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838BBE-57AC-4A8B-8FD9-F2DA3ACE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01F045-339F-4E41-AB1E-391E8BBE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5BD0-A21B-48E7-A6D8-07864CBB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77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19F30-C0BA-47D3-8B14-2A84AF0B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1918AF-70AE-4E1B-9432-6C8E4F15D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77F3BC-EA03-45EC-AD0F-EA5383F25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3E45BE-F40C-483D-ABE2-D2629951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DDE4-98D8-46E7-A451-6A745E8885DB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8EE762-C763-4630-837C-F0AD7DB0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511F06-6228-45AA-9E1A-08D2B068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5BD0-A21B-48E7-A6D8-07864CBB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5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7FA658-E0F7-4273-9C6B-6F78275D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EC3870-556F-425D-B44E-D08C12297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570F6B-0708-43F7-BCDB-EA7716F3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DDE4-98D8-46E7-A451-6A745E8885DB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8FC75-12B7-44F8-8C94-243648622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468EFA-A52C-4154-99FC-0DA1356AB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5BD0-A21B-48E7-A6D8-07864CBBB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03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54087-EC8C-4A19-B5D8-95A073160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8640"/>
            <a:ext cx="9144000" cy="123795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Programmation informatique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4F6807-D376-4650-9CAB-18AD62BB1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162" y="2113825"/>
            <a:ext cx="11577710" cy="447352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dirty="0"/>
              <a:t>Dans le domaine de l'informatique, </a:t>
            </a:r>
            <a:r>
              <a:rPr lang="fr-FR" u="sng" dirty="0"/>
              <a:t>la </a:t>
            </a:r>
            <a:r>
              <a:rPr lang="fr-FR" b="1" u="sng" dirty="0"/>
              <a:t>programmation</a:t>
            </a:r>
            <a:r>
              <a:rPr lang="fr-FR" dirty="0"/>
              <a:t>, appelée aussi</a:t>
            </a:r>
            <a:r>
              <a:rPr lang="fr-FR" u="sng" dirty="0"/>
              <a:t> </a:t>
            </a:r>
            <a:r>
              <a:rPr lang="fr-FR" b="1" u="sng" dirty="0"/>
              <a:t>codage </a:t>
            </a:r>
            <a:r>
              <a:rPr lang="fr-FR" sz="1900" dirty="0">
                <a:latin typeface="Chaparral Pro Light" panose="02060403030505090203" pitchFamily="18" charset="0"/>
              </a:rPr>
              <a:t>(étape importante du développement de logiciels qui permettent l’écriture des programmes informatiques</a:t>
            </a:r>
            <a:r>
              <a:rPr lang="fr-FR" b="1" dirty="0"/>
              <a:t>)    </a:t>
            </a:r>
            <a:r>
              <a:rPr lang="fr-FR" dirty="0"/>
              <a:t>, est l'ensemble des activités qui permettent l'écriture des programmes informatiques. C'est une étape importante du développement de logiciels (voire  de matériel).</a:t>
            </a:r>
          </a:p>
          <a:p>
            <a:pPr algn="l"/>
            <a:br>
              <a:rPr lang="fr-FR" dirty="0"/>
            </a:br>
            <a:r>
              <a:rPr lang="fr-FR" dirty="0"/>
              <a:t>Pour écrire un programme, on utilise un langage de programmation. Un logiciel est un ensemble de programmes </a:t>
            </a:r>
            <a:r>
              <a:rPr lang="fr-FR" dirty="0">
                <a:latin typeface="Chaparral Pro Light" panose="02060403030505090203" pitchFamily="18" charset="0"/>
              </a:rPr>
              <a:t>(qui peuvent être écrits dans des langages de programmation différents</a:t>
            </a:r>
            <a:r>
              <a:rPr lang="fr-FR" dirty="0"/>
              <a:t>) dédié à la réalisation de certaines tâches par un(ou plusieurs) utilisateurs du logiciel.</a:t>
            </a:r>
          </a:p>
          <a:p>
            <a:pPr algn="l"/>
            <a:br>
              <a:rPr lang="fr-FR" dirty="0"/>
            </a:br>
            <a:r>
              <a:rPr lang="fr-FR" dirty="0"/>
              <a:t>La programmation représente donc ici la rédaction du (ou des) code source d'un logiciel. On utilise plutôt le terme développement pour dénoter l'ensemble des activités liées à la création d'un logiciel et des programmes qui le composent. Cela inclut la spécification du logiciel, sa conception, puis son implémentation proprement dite au sens de</a:t>
            </a:r>
            <a:br>
              <a:rPr lang="fr-FR" dirty="0"/>
            </a:br>
            <a:r>
              <a:rPr lang="fr-FR" dirty="0"/>
              <a:t>l'écriture des programmes dans un langage de programmation bien défini et aussi la vérification de sa correction, etc.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92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34266-27CD-4F19-A42F-9420A476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510899"/>
            <a:ext cx="10515600" cy="1325563"/>
          </a:xfrm>
        </p:spPr>
        <p:txBody>
          <a:bodyPr>
            <a:normAutofit/>
          </a:bodyPr>
          <a:lstStyle/>
          <a:p>
            <a:r>
              <a:rPr lang="fr-FR" b="1" u="sng" dirty="0">
                <a:solidFill>
                  <a:schemeClr val="accent1">
                    <a:lumMod val="75000"/>
                  </a:schemeClr>
                </a:solidFill>
              </a:rPr>
              <a:t>Comment se déroule le processus de création d’un programme de formation?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054BC-BBAA-4F01-A15E-3FAC0401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6016"/>
            <a:ext cx="10515600" cy="4016859"/>
          </a:xfrm>
        </p:spPr>
        <p:txBody>
          <a:bodyPr/>
          <a:lstStyle/>
          <a:p>
            <a:r>
              <a:rPr lang="fr-FR" dirty="0"/>
              <a:t>1 – Analyser les besoins</a:t>
            </a:r>
          </a:p>
          <a:p>
            <a:r>
              <a:rPr lang="fr-FR" dirty="0"/>
              <a:t>2 – Esquisser et présenter le projet de formation</a:t>
            </a:r>
          </a:p>
          <a:p>
            <a:r>
              <a:rPr lang="fr-FR" dirty="0"/>
              <a:t>3 – Démarrer la conception du programme </a:t>
            </a:r>
          </a:p>
          <a:p>
            <a:r>
              <a:rPr lang="fr-FR" dirty="0"/>
              <a:t>4 – Préparer les documents requis </a:t>
            </a:r>
          </a:p>
          <a:p>
            <a:r>
              <a:rPr lang="fr-FR" dirty="0"/>
              <a:t>5 – Faire approuver les documents</a:t>
            </a:r>
          </a:p>
          <a:p>
            <a:r>
              <a:rPr lang="fr-FR" dirty="0"/>
              <a:t>6 – Implanter le programme et faire le suivi</a:t>
            </a:r>
          </a:p>
        </p:txBody>
      </p:sp>
    </p:spTree>
    <p:extLst>
      <p:ext uri="{BB962C8B-B14F-4D97-AF65-F5344CB8AC3E}">
        <p14:creationId xmlns:p14="http://schemas.microsoft.com/office/powerpoint/2010/main" val="163135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5DB36-F11F-4AA4-B546-595DB9C8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chemeClr val="accent1">
                    <a:lumMod val="75000"/>
                  </a:schemeClr>
                </a:solidFill>
              </a:rPr>
              <a:t>Mots-clés de la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3CD91-D141-4EE0-9D58-ADA4874E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Processus</a:t>
            </a:r>
          </a:p>
          <a:p>
            <a:r>
              <a:rPr lang="fr-FR" dirty="0"/>
              <a:t>Les fichiers</a:t>
            </a:r>
          </a:p>
          <a:p>
            <a:r>
              <a:rPr lang="fr-FR" dirty="0"/>
              <a:t>Programmation réseau</a:t>
            </a:r>
          </a:p>
          <a:p>
            <a:r>
              <a:rPr lang="fr-FR" dirty="0"/>
              <a:t>Documentation XML (</a:t>
            </a:r>
            <a:r>
              <a:rPr lang="fr-FR" sz="2400" dirty="0">
                <a:latin typeface="Chaparral Pro Light" panose="02060403030505090203" pitchFamily="18" charset="0"/>
              </a:rPr>
              <a:t>Extensible Markup language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9844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123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Chaparral Pro Light</vt:lpstr>
      <vt:lpstr>Thème Office</vt:lpstr>
      <vt:lpstr>Programmation informatique </vt:lpstr>
      <vt:lpstr>Comment se déroule le processus de création d’un programme de formation?</vt:lpstr>
      <vt:lpstr>Mots-clés de la programmation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informatique</dc:title>
  <dc:creator>Stagiaire</dc:creator>
  <cp:lastModifiedBy>Stagiaire</cp:lastModifiedBy>
  <cp:revision>5</cp:revision>
  <dcterms:created xsi:type="dcterms:W3CDTF">2019-09-11T10:39:16Z</dcterms:created>
  <dcterms:modified xsi:type="dcterms:W3CDTF">2019-09-11T11:25:54Z</dcterms:modified>
</cp:coreProperties>
</file>