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5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0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0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4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541E5-D338-4B19-BE22-9CFFA3F7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76605"/>
            <a:ext cx="9440034" cy="1239454"/>
          </a:xfrm>
        </p:spPr>
        <p:txBody>
          <a:bodyPr>
            <a:normAutofit/>
          </a:bodyPr>
          <a:lstStyle/>
          <a:p>
            <a:r>
              <a:rPr lang="fr-FR" sz="8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programmation: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8DEB3-96BD-4F70-891F-0D8FEFD0D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979168"/>
            <a:ext cx="9440034" cy="1698849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3200" dirty="0"/>
              <a:t>Définition de la programmation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3200" dirty="0"/>
              <a:t>Etape de création de un programme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3200" dirty="0"/>
              <a:t>Mots clé en relation avec la programmation</a:t>
            </a:r>
          </a:p>
          <a:p>
            <a:pPr algn="l"/>
            <a:endParaRPr lang="fr-FR" sz="32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45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649F1-AD44-4A3C-8959-5713F642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 de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EF195-B89E-4CA9-8FAA-6CE9C418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3600" dirty="0"/>
              <a:t>la programmation est l'ensemble des activités qui permettent l'écriture des programmes informatique, la programmation peux être appelé aussi le codage</a:t>
            </a:r>
          </a:p>
        </p:txBody>
      </p:sp>
    </p:spTree>
    <p:extLst>
      <p:ext uri="{BB962C8B-B14F-4D97-AF65-F5344CB8AC3E}">
        <p14:creationId xmlns:p14="http://schemas.microsoft.com/office/powerpoint/2010/main" val="63630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0D832-8166-4367-8A79-872828A8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4478"/>
            <a:ext cx="10058400" cy="1101256"/>
          </a:xfrm>
        </p:spPr>
        <p:txBody>
          <a:bodyPr>
            <a:normAutofit/>
          </a:bodyPr>
          <a:lstStyle/>
          <a:p>
            <a:r>
              <a:rPr lang="fr-FR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de création d</a:t>
            </a:r>
            <a:r>
              <a:rPr lang="fr-F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’u</a:t>
            </a:r>
            <a:r>
              <a:rPr lang="fr-FR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490A9D-35DD-477D-AF95-3FD8BFE3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Analyser</a:t>
            </a:r>
            <a:r>
              <a:rPr lang="fr-FR" sz="2400" dirty="0"/>
              <a:t> – quels besoins d’apprentissage doivent être adressés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Design</a:t>
            </a:r>
            <a:r>
              <a:rPr lang="fr-FR" sz="2400" dirty="0"/>
              <a:t> – qui est le public cible et comment peut-on l’atteindre?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Développer</a:t>
            </a:r>
            <a:r>
              <a:rPr lang="fr-FR" sz="2400" dirty="0"/>
              <a:t> – créer l’e-Learning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Mettre en œuvre</a:t>
            </a:r>
            <a:r>
              <a:rPr lang="fr-FR" sz="2400" dirty="0"/>
              <a:t> – présenter l’e-Learning d’une manière efficace et engageante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Evaluer</a:t>
            </a:r>
            <a:r>
              <a:rPr lang="fr-FR" sz="2400" dirty="0"/>
              <a:t> – tester pour savoir si l’e-Learning est efficace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3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8661E-7152-483C-90CE-4EF2D165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>
            <a:normAutofit/>
          </a:bodyPr>
          <a:lstStyle/>
          <a:p>
            <a:r>
              <a:rPr lang="fr-FR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Mots clé avec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D98C2-E30F-436B-97B2-C8B4E34C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l'algorithme.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Les langage informatique.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Code source.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La logique de la programmation.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954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114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Rétrospective</vt:lpstr>
      <vt:lpstr>La programmation:</vt:lpstr>
      <vt:lpstr>Définition de la programmation</vt:lpstr>
      <vt:lpstr>Etape de création d’un programme</vt:lpstr>
      <vt:lpstr>Mots clé avec la 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</dc:title>
  <dc:creator>Stagiaire</dc:creator>
  <cp:lastModifiedBy>Stagiaire</cp:lastModifiedBy>
  <cp:revision>8</cp:revision>
  <dcterms:created xsi:type="dcterms:W3CDTF">2019-06-11T12:45:55Z</dcterms:created>
  <dcterms:modified xsi:type="dcterms:W3CDTF">2019-06-11T13:31:35Z</dcterms:modified>
</cp:coreProperties>
</file>