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D29E-71ED-40AC-AAEE-4BB9DF72CBD1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B8D8-7D0E-46AC-81E8-9B036440A4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108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D29E-71ED-40AC-AAEE-4BB9DF72CBD1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B8D8-7D0E-46AC-81E8-9B036440A4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8258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D29E-71ED-40AC-AAEE-4BB9DF72CBD1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B8D8-7D0E-46AC-81E8-9B036440A495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1586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D29E-71ED-40AC-AAEE-4BB9DF72CBD1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B8D8-7D0E-46AC-81E8-9B036440A4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83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D29E-71ED-40AC-AAEE-4BB9DF72CBD1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B8D8-7D0E-46AC-81E8-9B036440A495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2383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D29E-71ED-40AC-AAEE-4BB9DF72CBD1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B8D8-7D0E-46AC-81E8-9B036440A4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29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D29E-71ED-40AC-AAEE-4BB9DF72CBD1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B8D8-7D0E-46AC-81E8-9B036440A4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958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D29E-71ED-40AC-AAEE-4BB9DF72CBD1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B8D8-7D0E-46AC-81E8-9B036440A4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134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D29E-71ED-40AC-AAEE-4BB9DF72CBD1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B8D8-7D0E-46AC-81E8-9B036440A4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2163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D29E-71ED-40AC-AAEE-4BB9DF72CBD1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B8D8-7D0E-46AC-81E8-9B036440A4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172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D29E-71ED-40AC-AAEE-4BB9DF72CBD1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B8D8-7D0E-46AC-81E8-9B036440A4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2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D29E-71ED-40AC-AAEE-4BB9DF72CBD1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B8D8-7D0E-46AC-81E8-9B036440A4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324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D29E-71ED-40AC-AAEE-4BB9DF72CBD1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B8D8-7D0E-46AC-81E8-9B036440A4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76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D29E-71ED-40AC-AAEE-4BB9DF72CBD1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B8D8-7D0E-46AC-81E8-9B036440A4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746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D29E-71ED-40AC-AAEE-4BB9DF72CBD1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B8D8-7D0E-46AC-81E8-9B036440A4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057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D29E-71ED-40AC-AAEE-4BB9DF72CBD1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B8D8-7D0E-46AC-81E8-9B036440A4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07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5D29E-71ED-40AC-AAEE-4BB9DF72CBD1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A59B8D8-7D0E-46AC-81E8-9B036440A4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25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22A52B-BA48-4FCD-B4D5-53AF4342C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151" y="1041008"/>
            <a:ext cx="10339753" cy="5373859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Définition de l’algorithme</a:t>
            </a:r>
            <a:br>
              <a:rPr lang="fr-FR" dirty="0"/>
            </a:br>
            <a:r>
              <a:rPr lang="fr-FR" dirty="0"/>
              <a:t>Les ordre d’un ordinateur</a:t>
            </a:r>
            <a:br>
              <a:rPr lang="fr-FR" dirty="0"/>
            </a:br>
            <a:br>
              <a:rPr lang="fr-FR" dirty="0"/>
            </a:br>
            <a:br>
              <a:rPr lang="fr-FR" b="1" dirty="0">
                <a:solidFill>
                  <a:schemeClr val="accent5">
                    <a:lumMod val="75000"/>
                  </a:schemeClr>
                </a:solidFill>
              </a:rPr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9936E7D-7D94-4B77-BACC-C9E0C3BB2E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150" y="5732585"/>
            <a:ext cx="8707902" cy="1125415"/>
          </a:xfrm>
        </p:spPr>
        <p:txBody>
          <a:bodyPr/>
          <a:lstStyle/>
          <a:p>
            <a:pPr algn="ctr"/>
            <a:r>
              <a:rPr lang="fr-FR" dirty="0"/>
              <a:t>Nom et prénom :</a:t>
            </a:r>
            <a:r>
              <a:rPr lang="fr-FR" dirty="0" err="1"/>
              <a:t>diyae</a:t>
            </a:r>
            <a:r>
              <a:rPr lang="fr-FR" dirty="0"/>
              <a:t> </a:t>
            </a:r>
            <a:r>
              <a:rPr lang="fr-FR" dirty="0" err="1"/>
              <a:t>fanoui</a:t>
            </a:r>
            <a:endParaRPr lang="fr-FR" dirty="0"/>
          </a:p>
          <a:p>
            <a:pPr algn="ctr"/>
            <a:r>
              <a:rPr lang="fr-FR" dirty="0"/>
              <a:t>Nom et prénom :ILYASS AIT ELHADJ</a:t>
            </a:r>
          </a:p>
        </p:txBody>
      </p:sp>
    </p:spTree>
    <p:extLst>
      <p:ext uri="{BB962C8B-B14F-4D97-AF65-F5344CB8AC3E}">
        <p14:creationId xmlns:p14="http://schemas.microsoft.com/office/powerpoint/2010/main" val="917013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266AA3-3E7A-48F0-9993-98C8761A7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de l’algorithme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688026-1F63-4DA7-9DE6-9FB8BCF41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Un algorithme une méthode pour résoudre un problème informatique .</a:t>
            </a:r>
          </a:p>
        </p:txBody>
      </p:sp>
    </p:spTree>
    <p:extLst>
      <p:ext uri="{BB962C8B-B14F-4D97-AF65-F5344CB8AC3E}">
        <p14:creationId xmlns:p14="http://schemas.microsoft.com/office/powerpoint/2010/main" val="4044749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DE9BDC-FFB6-4EA9-B8D4-D29B06284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ordre d’un ordinateur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8B6750-680C-4B1E-8FC6-9ADBD710E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Lecture et Ecriture </a:t>
            </a:r>
          </a:p>
          <a:p>
            <a:pPr marL="0" indent="0">
              <a:buNone/>
            </a:pPr>
            <a:r>
              <a:rPr lang="fr-FR" sz="2400" dirty="0"/>
              <a:t>Lecture et Ecriture sont des instructions algorithmiques qui ne présentent pas de difficultés particulières</a:t>
            </a:r>
          </a:p>
          <a:p>
            <a:r>
              <a:rPr lang="fr-FR" sz="2400" dirty="0"/>
              <a:t>Lecture une autre manière d'affecter une valeur à une variable.</a:t>
            </a:r>
          </a:p>
          <a:p>
            <a:r>
              <a:rPr lang="fr-FR" sz="2400" dirty="0"/>
              <a:t>Les variables, dans lesquelles on stocke l’information et qui décrivent la manière permettant d’accéder à la mémoire de l’ordinateur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99785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132563</TotalTime>
  <Words>81</Words>
  <Application>Microsoft Office PowerPoint</Application>
  <PresentationFormat>Grand écran</PresentationFormat>
  <Paragraphs>11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Facette</vt:lpstr>
      <vt:lpstr>Définition de l’algorithme Les ordre d’un ordinateur   </vt:lpstr>
      <vt:lpstr>Définition de l’algorithme</vt:lpstr>
      <vt:lpstr>Les ordre d’un ordinateur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Définition de l’algorithme Les ordre d’un ordinateur </dc:title>
  <dc:creator>Stagiaire</dc:creator>
  <cp:lastModifiedBy>Stagiaire</cp:lastModifiedBy>
  <cp:revision>8</cp:revision>
  <dcterms:created xsi:type="dcterms:W3CDTF">2019-06-13T10:30:12Z</dcterms:created>
  <dcterms:modified xsi:type="dcterms:W3CDTF">2019-09-13T11:53:47Z</dcterms:modified>
</cp:coreProperties>
</file>