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25/09/2019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Type de </a:t>
            </a:r>
            <a:r>
              <a:rPr lang="fr-FR" dirty="0" smtClean="0"/>
              <a:t>base, Algorithme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 dirty="0" smtClean="0"/>
              <a:t>Nom: Mohamed Laaroussi</a:t>
            </a:r>
          </a:p>
          <a:p>
            <a:pPr algn="l"/>
            <a:endParaRPr lang="fr-F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Int </a:t>
            </a: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Entier</a:t>
            </a:r>
            <a:r>
              <a:rPr lang="fr-FR" dirty="0" smtClean="0"/>
              <a:t> Un nombre entier (sans virgule)</a:t>
            </a:r>
          </a:p>
          <a:p>
            <a:pPr marL="550926" indent="-51435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double </a:t>
            </a: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Réel</a:t>
            </a:r>
            <a:r>
              <a:rPr lang="fr-FR" dirty="0" smtClean="0"/>
              <a:t> Un nombre réel (avec virgule)</a:t>
            </a: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string </a:t>
            </a: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Chaîne de caractères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 smtClean="0"/>
              <a:t>Zéro, un ou plusieurs caractères alphanumériques (lettres et/ou chiffres)</a:t>
            </a: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Booléen</a:t>
            </a:r>
            <a:r>
              <a:rPr lang="fr-FR" dirty="0" smtClean="0"/>
              <a:t> Vrai ou Faux ( ture ou false 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Introdiction</a:t>
            </a:r>
            <a:r>
              <a:rPr lang="fr-FR" dirty="0" smtClean="0"/>
              <a:t>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Algorithme:Exemple_entier</a:t>
            </a:r>
          </a:p>
          <a:p>
            <a:pPr>
              <a:buNone/>
            </a:pPr>
            <a:r>
              <a:rPr lang="fr-FR" dirty="0" smtClean="0"/>
              <a:t>  Variable: âge entier</a:t>
            </a:r>
          </a:p>
          <a:p>
            <a:pPr>
              <a:buNone/>
            </a:pPr>
            <a:r>
              <a:rPr lang="fr-FR" dirty="0" smtClean="0"/>
              <a:t>Début:                age</a:t>
            </a:r>
            <a:r>
              <a:rPr lang="fr-FR" dirty="0" smtClean="0"/>
              <a:t> </a:t>
            </a:r>
            <a:r>
              <a:rPr lang="fr-FR" dirty="0" smtClean="0"/>
              <a:t>←40</a:t>
            </a:r>
          </a:p>
          <a:p>
            <a:pPr>
              <a:buNone/>
            </a:pPr>
            <a:r>
              <a:rPr lang="fr-FR" dirty="0" smtClean="0"/>
              <a:t>Fin.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1-Entier: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Algorithme:exemple-réel</a:t>
            </a:r>
          </a:p>
          <a:p>
            <a:pPr>
              <a:buNone/>
            </a:pPr>
            <a:r>
              <a:rPr lang="fr-FR" dirty="0" smtClean="0"/>
              <a:t>  Variable:A,B réel</a:t>
            </a:r>
          </a:p>
          <a:p>
            <a:pPr>
              <a:buNone/>
            </a:pPr>
            <a:r>
              <a:rPr lang="fr-FR" dirty="0" smtClean="0"/>
              <a:t>  Début:                  B </a:t>
            </a:r>
            <a:r>
              <a:rPr lang="fr-FR" dirty="0" smtClean="0"/>
              <a:t>← </a:t>
            </a:r>
            <a:r>
              <a:rPr lang="fr-FR" dirty="0" smtClean="0"/>
              <a:t>AxA</a:t>
            </a:r>
          </a:p>
          <a:p>
            <a:pPr>
              <a:buNone/>
            </a:pPr>
            <a:r>
              <a:rPr lang="fr-FR" dirty="0" smtClean="0"/>
              <a:t>Fin.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2-Réel: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Alhorithdme:Exemple-caractére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variable:Nom</a:t>
            </a:r>
          </a:p>
          <a:p>
            <a:pPr>
              <a:buNone/>
            </a:pPr>
            <a:r>
              <a:rPr lang="fr-FR" dirty="0" smtClean="0"/>
              <a:t>                  Nom:Chaine de caractére</a:t>
            </a:r>
          </a:p>
          <a:p>
            <a:pPr>
              <a:buNone/>
            </a:pPr>
            <a:r>
              <a:rPr lang="fr-FR" dirty="0" smtClean="0"/>
              <a:t>Début:</a:t>
            </a:r>
          </a:p>
          <a:p>
            <a:pPr>
              <a:buNone/>
            </a:pPr>
            <a:r>
              <a:rPr lang="fr-FR" dirty="0" smtClean="0"/>
              <a:t>Fin.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3-Chaine de caractére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Ecrire un algorithme qui demande l année de litulisateur en suit calculer son âge et affiche a l'écran.</a:t>
            </a:r>
          </a:p>
          <a:p>
            <a:pPr>
              <a:buNone/>
            </a:pPr>
            <a:r>
              <a:rPr lang="fr-FR" dirty="0" smtClean="0"/>
              <a:t>Algorithme: client</a:t>
            </a:r>
          </a:p>
          <a:p>
            <a:pPr>
              <a:buNone/>
            </a:pPr>
            <a:r>
              <a:rPr lang="fr-FR" dirty="0" smtClean="0"/>
              <a:t>Variables:      AN   Age: Entier</a:t>
            </a:r>
          </a:p>
          <a:p>
            <a:pPr>
              <a:buNone/>
            </a:pPr>
            <a:r>
              <a:rPr lang="fr-FR" dirty="0" smtClean="0"/>
              <a:t>   Constant         AC:2019</a:t>
            </a:r>
          </a:p>
          <a:p>
            <a:pPr>
              <a:buNone/>
            </a:pPr>
            <a:r>
              <a:rPr lang="fr-FR" dirty="0" smtClean="0"/>
              <a:t>Début:</a:t>
            </a:r>
            <a:br>
              <a:rPr lang="fr-FR" dirty="0" smtClean="0"/>
            </a:br>
            <a:endParaRPr lang="fr-FR" dirty="0" smtClean="0"/>
          </a:p>
          <a:p>
            <a:pPr>
              <a:buNone/>
            </a:pPr>
            <a:r>
              <a:rPr lang="fr-FR" dirty="0" smtClean="0"/>
              <a:t>Ecrire</a:t>
            </a:r>
            <a:r>
              <a:rPr lang="fr-FR" dirty="0" smtClean="0">
                <a:sym typeface="Wingdings" pitchFamily="2" charset="2"/>
              </a:rPr>
              <a:t>(« donner  votre date de naissance»)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Lire:(AN)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      Age</a:t>
            </a:r>
            <a:r>
              <a:rPr lang="fr-FR" dirty="0" smtClean="0"/>
              <a:t>←AC-AN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Ecrire:(« vous avez »Age)	</a:t>
            </a:r>
          </a:p>
          <a:p>
            <a:pPr>
              <a:buNone/>
            </a:pPr>
            <a:r>
              <a:rPr lang="fr-FR" dirty="0" smtClean="0"/>
              <a:t>Fin.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entier: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Donnez le carré.</a:t>
            </a:r>
          </a:p>
          <a:p>
            <a:pPr>
              <a:buNone/>
            </a:pPr>
            <a:r>
              <a:rPr lang="fr-FR" dirty="0" smtClean="0"/>
              <a:t>Algorithme: carré</a:t>
            </a:r>
          </a:p>
          <a:p>
            <a:pPr>
              <a:buNone/>
            </a:pPr>
            <a:r>
              <a:rPr lang="fr-FR" dirty="0" smtClean="0"/>
              <a:t>Variable:   A , B : réel</a:t>
            </a:r>
          </a:p>
          <a:p>
            <a:pPr>
              <a:buNone/>
            </a:pPr>
            <a:r>
              <a:rPr lang="fr-FR" dirty="0" smtClean="0"/>
              <a:t>Début:</a:t>
            </a:r>
          </a:p>
          <a:p>
            <a:pPr>
              <a:buNone/>
            </a:pPr>
            <a:r>
              <a:rPr lang="fr-FR" dirty="0" smtClean="0"/>
              <a:t>Ecrire</a:t>
            </a:r>
            <a:r>
              <a:rPr lang="fr-FR" dirty="0" smtClean="0">
                <a:sym typeface="Wingdings" pitchFamily="2" charset="2"/>
              </a:rPr>
              <a:t>(« donnez un nombre »)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Lire:(A)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        B </a:t>
            </a:r>
            <a:r>
              <a:rPr lang="fr-FR" dirty="0" smtClean="0"/>
              <a:t>←</a:t>
            </a:r>
            <a:r>
              <a:rPr lang="fr-FR" dirty="0" smtClean="0">
                <a:sym typeface="Wingdings" pitchFamily="2" charset="2"/>
              </a:rPr>
              <a:t> AxA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Ecrire:(« votre carré est »B)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fin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Type réel: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Ecrire un algorithme qui demande le nom de litulisateur  et affiche a l'écran.</a:t>
            </a:r>
          </a:p>
          <a:p>
            <a:pPr>
              <a:buNone/>
            </a:pPr>
            <a:r>
              <a:rPr lang="fr-FR" dirty="0" smtClean="0"/>
              <a:t>Algorithme: client</a:t>
            </a:r>
          </a:p>
          <a:p>
            <a:pPr>
              <a:buNone/>
            </a:pPr>
            <a:r>
              <a:rPr lang="fr-FR" dirty="0" smtClean="0"/>
              <a:t>Variables:    Nom: chaine de caractère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Début:</a:t>
            </a:r>
          </a:p>
          <a:p>
            <a:pPr>
              <a:buNone/>
            </a:pPr>
            <a:r>
              <a:rPr lang="fr-FR" dirty="0" smtClean="0"/>
              <a:t>Écrire:(« donner votre nom »)</a:t>
            </a:r>
          </a:p>
          <a:p>
            <a:pPr>
              <a:buNone/>
            </a:pPr>
            <a:r>
              <a:rPr lang="fr-FR" dirty="0" smtClean="0"/>
              <a:t>Lire:(Nom)</a:t>
            </a:r>
          </a:p>
          <a:p>
            <a:pPr>
              <a:buNone/>
            </a:pPr>
            <a:endParaRPr lang="fr-FR" dirty="0" smtClean="0">
              <a:sym typeface="Wingdings" pitchFamily="2" charset="2"/>
            </a:endParaRP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Ecrire:(« Bonjour votre nom est »Nom)	</a:t>
            </a:r>
          </a:p>
          <a:p>
            <a:pPr>
              <a:buNone/>
            </a:pPr>
            <a:r>
              <a:rPr lang="fr-FR" dirty="0" smtClean="0"/>
              <a:t>Fin.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Type chaine de caractère: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191</Words>
  <Application>Microsoft Office PowerPoint</Application>
  <PresentationFormat>Affichage à l'écran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Rotonde</vt:lpstr>
      <vt:lpstr>Type de base, Algorithme </vt:lpstr>
      <vt:lpstr>Introdiction:</vt:lpstr>
      <vt:lpstr>1-Entier:</vt:lpstr>
      <vt:lpstr>2-Réel:</vt:lpstr>
      <vt:lpstr>3-Chaine de caractére</vt:lpstr>
      <vt:lpstr>Type entier:</vt:lpstr>
      <vt:lpstr>Type réel:</vt:lpstr>
      <vt:lpstr>Type chaine de caractère: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de base, Algorithme</dc:title>
  <dc:creator>lenovo</dc:creator>
  <cp:lastModifiedBy>Utilisateur Windows</cp:lastModifiedBy>
  <cp:revision>8</cp:revision>
  <dcterms:created xsi:type="dcterms:W3CDTF">2019-09-24T22:21:07Z</dcterms:created>
  <dcterms:modified xsi:type="dcterms:W3CDTF">2019-09-24T23:38:09Z</dcterms:modified>
</cp:coreProperties>
</file>