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08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DAAD-C83A-4E37-9AD5-F72134D809C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1E0-2EC2-42E1-8992-42E273C56B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02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DAAD-C83A-4E37-9AD5-F72134D809C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1E0-2EC2-42E1-8992-42E273C56B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3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DAAD-C83A-4E37-9AD5-F72134D809C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1E0-2EC2-42E1-8992-42E273C56B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598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DAAD-C83A-4E37-9AD5-F72134D809C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1E0-2EC2-42E1-8992-42E273C56B17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844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DAAD-C83A-4E37-9AD5-F72134D809C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1E0-2EC2-42E1-8992-42E273C56B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194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DAAD-C83A-4E37-9AD5-F72134D809C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1E0-2EC2-42E1-8992-42E273C56B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185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DAAD-C83A-4E37-9AD5-F72134D809C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1E0-2EC2-42E1-8992-42E273C56B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270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DAAD-C83A-4E37-9AD5-F72134D809C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1E0-2EC2-42E1-8992-42E273C56B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446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DAAD-C83A-4E37-9AD5-F72134D809C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1E0-2EC2-42E1-8992-42E273C56B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15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DAAD-C83A-4E37-9AD5-F72134D809C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1E0-2EC2-42E1-8992-42E273C56B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14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DAAD-C83A-4E37-9AD5-F72134D809C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1E0-2EC2-42E1-8992-42E273C56B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14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DAAD-C83A-4E37-9AD5-F72134D809C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1E0-2EC2-42E1-8992-42E273C56B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09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DAAD-C83A-4E37-9AD5-F72134D809C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1E0-2EC2-42E1-8992-42E273C56B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6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DAAD-C83A-4E37-9AD5-F72134D809C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1E0-2EC2-42E1-8992-42E273C56B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71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DAAD-C83A-4E37-9AD5-F72134D809C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1E0-2EC2-42E1-8992-42E273C56B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27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DAAD-C83A-4E37-9AD5-F72134D809C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1E0-2EC2-42E1-8992-42E273C56B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3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DAAD-C83A-4E37-9AD5-F72134D809C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41E0-2EC2-42E1-8992-42E273C56B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6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94DAAD-C83A-4E37-9AD5-F72134D809C1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B941E0-2EC2-42E1-8992-42E273C56B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9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BE5E5-F51E-4253-867D-FFD46D43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976847"/>
            <a:ext cx="10364451" cy="1925900"/>
          </a:xfrm>
        </p:spPr>
        <p:txBody>
          <a:bodyPr>
            <a:noAutofit/>
          </a:bodyPr>
          <a:lstStyle/>
          <a:p>
            <a:r>
              <a:rPr lang="fr-FR" sz="5400" b="1" dirty="0">
                <a:solidFill>
                  <a:schemeClr val="accent5"/>
                </a:solidFill>
              </a:rPr>
              <a:t>Les ordres en langage</a:t>
            </a:r>
            <a:endParaRPr lang="fr-FR" sz="2400" b="1" dirty="0">
              <a:solidFill>
                <a:schemeClr val="accent5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0B1118-6744-4646-BC41-70C632A540E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674476" y="2478158"/>
            <a:ext cx="8689975" cy="33723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sz="2400" dirty="0">
                <a:solidFill>
                  <a:schemeClr val="accent5"/>
                </a:solidFill>
              </a:rPr>
              <a:t>* AFFECTATION</a:t>
            </a:r>
          </a:p>
          <a:p>
            <a:pPr marL="0" indent="0" algn="l">
              <a:buNone/>
            </a:pPr>
            <a:r>
              <a:rPr lang="fr-FR" sz="2400" dirty="0">
                <a:solidFill>
                  <a:schemeClr val="accent5"/>
                </a:solidFill>
              </a:rPr>
              <a:t>* Lire</a:t>
            </a:r>
          </a:p>
          <a:p>
            <a:pPr marL="0" indent="0" algn="l">
              <a:buNone/>
            </a:pPr>
            <a:r>
              <a:rPr lang="fr-FR" sz="2400" dirty="0">
                <a:solidFill>
                  <a:schemeClr val="accent5"/>
                </a:solidFill>
              </a:rPr>
              <a:t>* ECRIRE</a:t>
            </a:r>
          </a:p>
          <a:p>
            <a:pPr marL="0" indent="0" algn="l">
              <a:buNone/>
            </a:pPr>
            <a:r>
              <a:rPr lang="fr-FR" sz="2400" dirty="0">
                <a:solidFill>
                  <a:schemeClr val="accent5"/>
                </a:solidFill>
              </a:rPr>
              <a:t>* CONDITION</a:t>
            </a:r>
          </a:p>
          <a:p>
            <a:pPr marL="0" indent="0" algn="l">
              <a:buNone/>
            </a:pPr>
            <a:r>
              <a:rPr lang="fr-FR" sz="2400" dirty="0">
                <a:solidFill>
                  <a:schemeClr val="accent5"/>
                </a:solidFill>
              </a:rPr>
              <a:t>* BOUCLE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FCCB9A-6287-4FA2-AB6D-00792C97D759}"/>
              </a:ext>
            </a:extLst>
          </p:cNvPr>
          <p:cNvSpPr/>
          <p:nvPr/>
        </p:nvSpPr>
        <p:spPr>
          <a:xfrm>
            <a:off x="2610680" y="-1927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fr-FR" b="1" dirty="0">
                <a:solidFill>
                  <a:schemeClr val="accent5"/>
                </a:solidFill>
              </a:rPr>
            </a:br>
            <a:r>
              <a:rPr lang="fr-FR" b="1" dirty="0">
                <a:solidFill>
                  <a:schemeClr val="accent5"/>
                </a:solidFill>
              </a:rPr>
              <a:t>Nom:                </a:t>
            </a:r>
            <a:r>
              <a:rPr lang="fr-FR" b="1" dirty="0"/>
              <a:t>TAOURATI</a:t>
            </a:r>
            <a:br>
              <a:rPr lang="fr-FR" b="1" dirty="0">
                <a:solidFill>
                  <a:schemeClr val="accent5"/>
                </a:solidFill>
              </a:rPr>
            </a:br>
            <a:r>
              <a:rPr lang="fr-FR" b="1" dirty="0">
                <a:solidFill>
                  <a:schemeClr val="accent5"/>
                </a:solidFill>
              </a:rPr>
              <a:t>Prénom:          </a:t>
            </a:r>
            <a:r>
              <a:rPr lang="fr-FR" b="1" dirty="0"/>
              <a:t>ABDESSAMAD</a:t>
            </a:r>
            <a:br>
              <a:rPr lang="fr-FR" b="1" dirty="0">
                <a:solidFill>
                  <a:schemeClr val="accent5"/>
                </a:solidFill>
              </a:rPr>
            </a:br>
            <a:r>
              <a:rPr lang="fr-FR" b="1" dirty="0">
                <a:solidFill>
                  <a:schemeClr val="accent5"/>
                </a:solidFill>
              </a:rPr>
              <a:t>Groupe:          </a:t>
            </a:r>
            <a:r>
              <a:rPr lang="fr-FR" b="1" dirty="0"/>
              <a:t> *D*TDM102*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24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F1D1E-1649-4B35-BE2B-1088F89D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49356"/>
            <a:ext cx="10364451" cy="438903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accent5"/>
                </a:solidFill>
              </a:rPr>
              <a:t>affectation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5B66AE-50B1-4DBD-AB95-ED3EBA5CCD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98105"/>
            <a:ext cx="10363826" cy="4697895"/>
          </a:xfrm>
        </p:spPr>
        <p:txBody>
          <a:bodyPr>
            <a:normAutofit fontScale="85000" lnSpcReduction="20000"/>
          </a:bodyPr>
          <a:lstStyle/>
          <a:p>
            <a:r>
              <a:rPr lang="fr-FR" b="1" dirty="0">
                <a:solidFill>
                  <a:schemeClr val="accent5"/>
                </a:solidFill>
              </a:rPr>
              <a:t>définition </a:t>
            </a:r>
          </a:p>
          <a:p>
            <a:pPr marL="0" indent="0">
              <a:buNone/>
            </a:pPr>
            <a:r>
              <a:rPr lang="fr-FR" dirty="0"/>
              <a:t>L’affectation est l’opération qui attribut à aune variable au moyen de l’opération une valeur constate ou résulta d’une expression.</a:t>
            </a:r>
          </a:p>
          <a:p>
            <a:r>
              <a:rPr lang="fr-FR" b="1" dirty="0">
                <a:solidFill>
                  <a:schemeClr val="accent5"/>
                </a:solidFill>
              </a:rPr>
              <a:t>Exemples</a:t>
            </a:r>
          </a:p>
          <a:p>
            <a:pPr marL="0" indent="0">
              <a:buNone/>
            </a:pPr>
            <a:r>
              <a:rPr lang="fr-FR" dirty="0"/>
              <a:t>Int main ()</a:t>
            </a:r>
          </a:p>
          <a:p>
            <a:pPr marL="0" indent="0">
              <a:buNone/>
            </a:pPr>
            <a:r>
              <a:rPr lang="fr-FR" dirty="0"/>
              <a:t>{</a:t>
            </a:r>
          </a:p>
          <a:p>
            <a:pPr marL="0" indent="0">
              <a:buNone/>
            </a:pPr>
            <a:r>
              <a:rPr lang="fr-FR" dirty="0"/>
              <a:t>Int i , j;</a:t>
            </a:r>
          </a:p>
          <a:p>
            <a:pPr marL="0" indent="0">
              <a:buNone/>
            </a:pPr>
            <a:r>
              <a:rPr lang="fr-FR" dirty="0"/>
              <a:t>I = 2;</a:t>
            </a:r>
          </a:p>
          <a:p>
            <a:pPr marL="0" indent="0">
              <a:buNone/>
            </a:pPr>
            <a:r>
              <a:rPr lang="fr-FR" dirty="0"/>
              <a:t>J = (i*3)+5;</a:t>
            </a:r>
          </a:p>
          <a:p>
            <a:pPr marL="0" indent="0">
              <a:buNone/>
            </a:pPr>
            <a:r>
              <a:rPr lang="fr-FR" dirty="0"/>
              <a:t>I = j=2;</a:t>
            </a:r>
          </a:p>
          <a:p>
            <a:pPr marL="0" indent="0">
              <a:buNone/>
            </a:pPr>
            <a:r>
              <a:rPr lang="fr-FR" dirty="0"/>
              <a:t>Return0;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258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A735F-7AC6-461B-9831-27A25C50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78297"/>
            <a:ext cx="10364451" cy="518416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accent5"/>
                </a:solidFill>
              </a:rPr>
              <a:t>lire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1EFCBB-349F-4994-BFC3-03E7EAA806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20171"/>
            <a:ext cx="10363826" cy="5160142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>
                <a:solidFill>
                  <a:schemeClr val="accent5"/>
                </a:solidFill>
              </a:rPr>
              <a:t>définition</a:t>
            </a:r>
            <a:endParaRPr lang="fr-FR" b="1" dirty="0"/>
          </a:p>
          <a:p>
            <a:pPr marL="0" indent="0">
              <a:buNone/>
            </a:pPr>
            <a:r>
              <a:rPr lang="fr-FR" dirty="0"/>
              <a:t>L’introduction Lire est une commande de qui demande  à l’ </a:t>
            </a:r>
            <a:r>
              <a:rPr lang="fr-FR" dirty="0" err="1"/>
              <a:t>odrinateur</a:t>
            </a:r>
            <a:r>
              <a:rPr lang="fr-FR" dirty="0"/>
              <a:t> à saisir les données.</a:t>
            </a:r>
          </a:p>
          <a:p>
            <a:pPr marL="0" indent="0">
              <a:buNone/>
            </a:pPr>
            <a:r>
              <a:rPr lang="fr-FR" dirty="0"/>
              <a:t>Exemple de l’ordre lire et écrire</a:t>
            </a:r>
          </a:p>
          <a:p>
            <a:r>
              <a:rPr lang="fr-FR" b="1" dirty="0">
                <a:solidFill>
                  <a:schemeClr val="accent5"/>
                </a:solidFill>
              </a:rPr>
              <a:t>Exemples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&lt;</a:t>
            </a:r>
            <a:r>
              <a:rPr lang="fr-FR" dirty="0" err="1"/>
              <a:t>stdio.h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&lt;</a:t>
            </a:r>
            <a:r>
              <a:rPr lang="fr-FR" dirty="0" err="1"/>
              <a:t>stdlib.h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 err="1"/>
              <a:t>Intmain</a:t>
            </a:r>
            <a:r>
              <a:rPr lang="fr-FR" dirty="0"/>
              <a:t>(</a:t>
            </a:r>
            <a:r>
              <a:rPr lang="fr-FR" dirty="0" err="1"/>
              <a:t>intargc;char</a:t>
            </a:r>
            <a:r>
              <a:rPr lang="fr-FR" dirty="0"/>
              <a:t>*</a:t>
            </a:r>
            <a:r>
              <a:rPr lang="fr-FR" dirty="0" err="1"/>
              <a:t>argv</a:t>
            </a:r>
            <a:r>
              <a:rPr lang="fr-FR" dirty="0"/>
              <a:t>[]){</a:t>
            </a:r>
          </a:p>
          <a:p>
            <a:pPr marL="0" indent="0">
              <a:buNone/>
            </a:pPr>
            <a:r>
              <a:rPr lang="fr-FR" dirty="0"/>
              <a:t>Int nombre;</a:t>
            </a:r>
          </a:p>
          <a:p>
            <a:pPr marL="0" indent="0">
              <a:buNone/>
            </a:pPr>
            <a:r>
              <a:rPr lang="fr-FR" dirty="0"/>
              <a:t>Printf(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"donnez un nombre : « );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("%d« ;&amp;nombre);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Printf(« le nombre que vous avez saisie est : %d « , nombre);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System ( "PAUSE" )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RETURN;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63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BBEF6-80C0-4DD1-8AB7-7AD51634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48284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accent5"/>
                </a:solidFill>
              </a:rPr>
              <a:t>écrire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990F1B-5155-450F-8935-E4F4756BAD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00901"/>
            <a:ext cx="10363826" cy="476257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chemeClr val="accent5"/>
                </a:solidFill>
              </a:rPr>
              <a:t>définition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L’ordre écrire sert à afficher les données dans l’ordinateur.</a:t>
            </a:r>
          </a:p>
          <a:p>
            <a:r>
              <a:rPr lang="fr-FR" b="1" dirty="0">
                <a:solidFill>
                  <a:schemeClr val="accent5"/>
                </a:solidFill>
              </a:rPr>
              <a:t>Exemples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&lt;</a:t>
            </a:r>
            <a:r>
              <a:rPr lang="fr-FR" dirty="0" err="1"/>
              <a:t>stdio.h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&lt;</a:t>
            </a:r>
            <a:r>
              <a:rPr lang="fr-FR" dirty="0" err="1"/>
              <a:t>stdlib.h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 err="1"/>
              <a:t>Intmain</a:t>
            </a:r>
            <a:r>
              <a:rPr lang="fr-FR" dirty="0"/>
              <a:t> (</a:t>
            </a:r>
            <a:r>
              <a:rPr lang="fr-FR" dirty="0" err="1"/>
              <a:t>intargc;char</a:t>
            </a:r>
            <a:r>
              <a:rPr lang="fr-FR" dirty="0"/>
              <a:t>*</a:t>
            </a:r>
            <a:r>
              <a:rPr lang="fr-FR" dirty="0" err="1"/>
              <a:t>argv</a:t>
            </a:r>
            <a:r>
              <a:rPr lang="fr-FR" dirty="0"/>
              <a:t>[]){</a:t>
            </a:r>
          </a:p>
          <a:p>
            <a:pPr marL="0" indent="0">
              <a:buNone/>
            </a:pPr>
            <a:r>
              <a:rPr lang="fr-FR" dirty="0"/>
              <a:t>Printf(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 bonjour ");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System ( "PAUSE" )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RETURN;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090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DEE02-2EFB-4DF5-B4BE-319F4E4E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89114"/>
            <a:ext cx="10364451" cy="491911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accent5"/>
                </a:solidFill>
              </a:rPr>
              <a:t>CONDITION IF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CC5D97-08C0-403D-A716-6A5DAD743A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46675"/>
            <a:ext cx="10363826" cy="4822211"/>
          </a:xfrm>
        </p:spPr>
        <p:txBody>
          <a:bodyPr>
            <a:normAutofit fontScale="70000" lnSpcReduction="20000"/>
          </a:bodyPr>
          <a:lstStyle/>
          <a:p>
            <a:r>
              <a:rPr lang="fr-FR" b="1" dirty="0">
                <a:solidFill>
                  <a:schemeClr val="accent5"/>
                </a:solidFill>
              </a:rPr>
              <a:t>définition</a:t>
            </a:r>
            <a:endParaRPr lang="fr-FR" altLang="fr-FR" cap="none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fr-FR" altLang="fr-FR" cap="none" dirty="0">
                <a:latin typeface="Arial" panose="020B0604020202020204" pitchFamily="34" charset="0"/>
              </a:rPr>
              <a:t>L'instruction</a:t>
            </a:r>
            <a:r>
              <a:rPr lang="fr-FR" altLang="fr-FR" b="1" cap="none" dirty="0">
                <a:solidFill>
                  <a:schemeClr val="accent5"/>
                </a:solidFill>
                <a:latin typeface="Arial" panose="020B0604020202020204" pitchFamily="34" charset="0"/>
              </a:rPr>
              <a:t> IF </a:t>
            </a:r>
            <a:r>
              <a:rPr lang="fr-FR" altLang="fr-FR" dirty="0"/>
              <a:t>permet d'exécuter un code si une condition particulière est constatée. Il est aussi possible de spécifier un code à exécuter si la condition n'est pas vraie : dans ce cas, le code associé est introduit par le mot clé </a:t>
            </a:r>
            <a:r>
              <a:rPr lang="fr-FR" altLang="fr-FR" sz="1600" cap="none" dirty="0" err="1">
                <a:latin typeface="Arial Unicode MS"/>
              </a:rPr>
              <a:t>else</a:t>
            </a:r>
            <a:r>
              <a:rPr lang="fr-FR" altLang="fr-FR" dirty="0"/>
              <a:t>.</a:t>
            </a:r>
          </a:p>
          <a:p>
            <a:r>
              <a:rPr lang="fr-FR" b="1" dirty="0">
                <a:solidFill>
                  <a:schemeClr val="accent5"/>
                </a:solidFill>
              </a:rPr>
              <a:t>Exemples</a:t>
            </a:r>
            <a:endParaRPr lang="fr-FR" altLang="fr-FR" dirty="0"/>
          </a:p>
          <a:p>
            <a:pPr marL="0" indent="0">
              <a:buNone/>
            </a:pPr>
            <a:r>
              <a:rPr lang="fr-FR" altLang="fr-FR" dirty="0"/>
              <a:t> </a:t>
            </a:r>
            <a:r>
              <a:rPr lang="fr-FR" dirty="0" err="1"/>
              <a:t>Intmain</a:t>
            </a:r>
            <a:r>
              <a:rPr lang="fr-FR" dirty="0"/>
              <a:t> (</a:t>
            </a:r>
            <a:r>
              <a:rPr lang="fr-FR" dirty="0" err="1"/>
              <a:t>intargc;char</a:t>
            </a:r>
            <a:r>
              <a:rPr lang="fr-FR" dirty="0"/>
              <a:t>*</a:t>
            </a:r>
            <a:r>
              <a:rPr lang="fr-FR" dirty="0" err="1"/>
              <a:t>argv</a:t>
            </a:r>
            <a:r>
              <a:rPr lang="fr-FR" dirty="0"/>
              <a:t>[]){</a:t>
            </a:r>
          </a:p>
          <a:p>
            <a:pPr marL="0" indent="0">
              <a:buNone/>
            </a:pPr>
            <a:r>
              <a:rPr lang="fr-FR" dirty="0"/>
              <a:t>{</a:t>
            </a:r>
          </a:p>
          <a:p>
            <a:pPr marL="0" indent="0">
              <a:buNone/>
            </a:pPr>
            <a:r>
              <a:rPr lang="fr-FR" dirty="0"/>
              <a:t>IF(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 usage command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foolder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. \n ");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Ecrit 10);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  <a:p>
            <a:pPr marL="0" indent="0">
              <a:buNone/>
            </a:pPr>
            <a:r>
              <a:rPr lang="fr-FR" dirty="0" err="1"/>
              <a:t>Else</a:t>
            </a:r>
            <a:r>
              <a:rPr lang="fr-FR" dirty="0"/>
              <a:t> {</a:t>
            </a:r>
          </a:p>
          <a:p>
            <a:pPr marL="0" indent="0">
              <a:buNone/>
            </a:pPr>
            <a:r>
              <a:rPr lang="fr-FR" dirty="0"/>
              <a:t>Printf(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have %s , arg[1] ");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Return 0;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fr-FR" dirty="0"/>
          </a:p>
          <a:p>
            <a:endParaRPr lang="fr-FR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346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D7976-48FC-49E0-A41F-6D4587AC2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47674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accent5"/>
                </a:solidFill>
              </a:rPr>
              <a:t>boucle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DA7DC1-02F8-440D-8D30-5483AE67F9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05701"/>
            <a:ext cx="10363826" cy="4881847"/>
          </a:xfrm>
        </p:spPr>
        <p:txBody>
          <a:bodyPr>
            <a:normAutofit fontScale="92500" lnSpcReduction="10000"/>
          </a:bodyPr>
          <a:lstStyle/>
          <a:p>
            <a:r>
              <a:rPr lang="fr-FR" sz="1400" b="1" dirty="0">
                <a:solidFill>
                  <a:schemeClr val="accent5"/>
                </a:solidFill>
              </a:rPr>
              <a:t>définition</a:t>
            </a:r>
            <a:endParaRPr lang="fr-FR" sz="1400" dirty="0"/>
          </a:p>
          <a:p>
            <a:pPr marL="0" indent="0">
              <a:buNone/>
            </a:pPr>
            <a:r>
              <a:rPr lang="fr-FR" sz="1400" dirty="0"/>
              <a:t>L’instruction for permet d’introduction une boucle dans votre programme. Cette instruction nécessite que vous spécifier (entre les parenthèses) trois expression(séparées par des caractères;) ces trois expressions vous permettront de contrôler l’exécution de votre boucle.</a:t>
            </a:r>
          </a:p>
          <a:p>
            <a:r>
              <a:rPr lang="fr-FR" sz="1400" b="1" dirty="0">
                <a:solidFill>
                  <a:schemeClr val="accent5"/>
                </a:solidFill>
              </a:rPr>
              <a:t>Exemples</a:t>
            </a:r>
            <a:endParaRPr lang="fr-FR" sz="1400" dirty="0"/>
          </a:p>
          <a:p>
            <a:pPr marL="0" indent="0">
              <a:buNone/>
            </a:pPr>
            <a:r>
              <a:rPr lang="fr-FR" sz="1400" dirty="0"/>
              <a:t>Exemple : on va écrire les valeurs de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fr-FR" sz="1400" dirty="0"/>
              <a:t> i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"  jusqu’à 10</a:t>
            </a:r>
          </a:p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Codage</a:t>
            </a:r>
          </a:p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Main [/{</a:t>
            </a:r>
          </a:p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Int i;</a:t>
            </a:r>
          </a:p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i =0; i &lt;10;i ++)</a:t>
            </a:r>
          </a:p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 printf(« la valeur de i = %d , n\ " ; i);</a:t>
            </a:r>
          </a:p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Return0;</a:t>
            </a:r>
          </a:p>
          <a:p>
            <a:pPr marL="0" indent="0">
              <a:buNone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}  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15881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4D0B2-9C7C-485D-918F-AE5BEA60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71919"/>
            <a:ext cx="10364451" cy="1098275"/>
          </a:xfrm>
        </p:spPr>
        <p:txBody>
          <a:bodyPr>
            <a:noAutofit/>
          </a:bodyPr>
          <a:lstStyle/>
          <a:p>
            <a:r>
              <a:rPr lang="fr-FR" sz="1600" b="1" dirty="0">
                <a:solidFill>
                  <a:schemeClr val="accent5"/>
                </a:solidFill>
              </a:rPr>
              <a:t>Programme C qui teste si N est premier, sinon, il donne tous ses diviseurs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565334-8620-4432-B99B-FA80C7C5CA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1741" y="1369505"/>
            <a:ext cx="10495859" cy="4118989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fr-FR" sz="1000" dirty="0"/>
              <a:t>#</a:t>
            </a:r>
            <a:r>
              <a:rPr lang="fr-FR" sz="1000" dirty="0" err="1"/>
              <a:t>include</a:t>
            </a:r>
            <a:r>
              <a:rPr lang="fr-FR" sz="1000" dirty="0"/>
              <a:t> </a:t>
            </a:r>
            <a:r>
              <a:rPr lang="fr-FR" sz="1000" dirty="0" err="1"/>
              <a:t>int</a:t>
            </a:r>
            <a:endParaRPr lang="fr-FR" sz="1000" dirty="0"/>
          </a:p>
          <a:p>
            <a:pPr marL="0" indent="0">
              <a:buNone/>
            </a:pPr>
            <a:r>
              <a:rPr lang="fr-FR" sz="1000" dirty="0"/>
              <a:t>main() {</a:t>
            </a:r>
          </a:p>
          <a:p>
            <a:pPr marL="0" indent="0">
              <a:buNone/>
            </a:pPr>
            <a:r>
              <a:rPr lang="fr-FR" sz="1000" dirty="0" err="1"/>
              <a:t>int</a:t>
            </a:r>
            <a:r>
              <a:rPr lang="fr-FR" sz="1000" dirty="0"/>
              <a:t> </a:t>
            </a:r>
            <a:r>
              <a:rPr lang="fr-FR" sz="1000" dirty="0" err="1"/>
              <a:t>i,N</a:t>
            </a:r>
            <a:r>
              <a:rPr lang="fr-FR" sz="1000" dirty="0"/>
              <a:t>, premier;</a:t>
            </a:r>
          </a:p>
          <a:p>
            <a:pPr marL="0" indent="0">
              <a:buNone/>
            </a:pPr>
            <a:r>
              <a:rPr lang="fr-FR" sz="1000" dirty="0"/>
              <a:t>premier=1;</a:t>
            </a:r>
          </a:p>
          <a:p>
            <a:pPr marL="0" indent="0">
              <a:buNone/>
            </a:pPr>
            <a:r>
              <a:rPr lang="fr-FR" sz="1000" dirty="0"/>
              <a:t>Do {</a:t>
            </a:r>
          </a:p>
          <a:p>
            <a:pPr marL="0" indent="0">
              <a:buNone/>
            </a:pPr>
            <a:r>
              <a:rPr lang="fr-FR" sz="1000" dirty="0"/>
              <a:t> printf("Donnez un nombre entier positif: \n");</a:t>
            </a:r>
          </a:p>
          <a:p>
            <a:pPr marL="0" indent="0">
              <a:buNone/>
            </a:pPr>
            <a:r>
              <a:rPr lang="fr-FR" sz="1000" dirty="0" err="1"/>
              <a:t>scanf</a:t>
            </a:r>
            <a:r>
              <a:rPr lang="fr-FR" sz="1000" dirty="0"/>
              <a:t>("%</a:t>
            </a:r>
            <a:r>
              <a:rPr lang="fr-FR" sz="1000" dirty="0" err="1"/>
              <a:t>d",&amp;N</a:t>
            </a:r>
            <a:r>
              <a:rPr lang="fr-FR" sz="1000" dirty="0"/>
              <a:t>);</a:t>
            </a:r>
          </a:p>
          <a:p>
            <a:pPr marL="0" indent="0">
              <a:buNone/>
            </a:pPr>
            <a:r>
              <a:rPr lang="fr-FR" sz="1000" dirty="0"/>
              <a:t>  }</a:t>
            </a:r>
          </a:p>
          <a:p>
            <a:pPr marL="0" indent="0">
              <a:buNone/>
            </a:pPr>
            <a:r>
              <a:rPr lang="fr-FR" sz="1000" dirty="0" err="1"/>
              <a:t>while</a:t>
            </a:r>
            <a:r>
              <a:rPr lang="fr-FR" sz="1000" dirty="0"/>
              <a:t>(N&lt;=0);</a:t>
            </a:r>
          </a:p>
          <a:p>
            <a:pPr marL="0" indent="0">
              <a:buNone/>
            </a:pPr>
            <a:r>
              <a:rPr lang="fr-FR" sz="1000" dirty="0"/>
              <a:t> if(N==2) premier=1;</a:t>
            </a:r>
          </a:p>
          <a:p>
            <a:pPr marL="0" indent="0">
              <a:buNone/>
            </a:pPr>
            <a:r>
              <a:rPr lang="fr-FR" sz="1000" dirty="0"/>
              <a:t>if(N%2==0 &amp;&amp; N&gt;2) {</a:t>
            </a:r>
          </a:p>
          <a:p>
            <a:pPr marL="0" indent="0">
              <a:buNone/>
            </a:pPr>
            <a:r>
              <a:rPr lang="fr-FR" sz="1000" dirty="0"/>
              <a:t>premier=0;</a:t>
            </a:r>
          </a:p>
          <a:p>
            <a:pPr marL="0" indent="0">
              <a:buNone/>
            </a:pPr>
            <a:r>
              <a:rPr lang="fr-FR" sz="1000" dirty="0"/>
              <a:t>printf("%d est pair\</a:t>
            </a:r>
            <a:r>
              <a:rPr lang="fr-FR" sz="1000" dirty="0" err="1"/>
              <a:t>n",N</a:t>
            </a:r>
            <a:r>
              <a:rPr lang="fr-FR" sz="1000" dirty="0"/>
              <a:t>);</a:t>
            </a:r>
          </a:p>
          <a:p>
            <a:pPr marL="0" indent="0">
              <a:buNone/>
            </a:pPr>
            <a:r>
              <a:rPr lang="fr-FR" sz="1000" dirty="0"/>
              <a:t>}</a:t>
            </a:r>
          </a:p>
          <a:p>
            <a:pPr marL="0" indent="0">
              <a:buNone/>
            </a:pPr>
            <a:r>
              <a:rPr lang="fr-FR" sz="1000" dirty="0"/>
              <a:t>/* Recherche de diviseurs impairs &gt;=3 */ if(N&gt;2) { for(i=3;i</a:t>
            </a:r>
          </a:p>
          <a:p>
            <a:pPr marL="0" indent="0">
              <a:buNone/>
            </a:pPr>
            <a:r>
              <a:rPr lang="fr-FR" sz="1000" dirty="0"/>
              <a:t>if(N&gt;2) {</a:t>
            </a:r>
          </a:p>
          <a:p>
            <a:pPr marL="0" indent="0">
              <a:buNone/>
            </a:pPr>
            <a:r>
              <a:rPr lang="fr-FR" sz="1000" dirty="0"/>
              <a:t>for(i=3; I&lt;N. I+I+2) {</a:t>
            </a:r>
          </a:p>
          <a:p>
            <a:pPr marL="0" indent="0">
              <a:buNone/>
            </a:pPr>
            <a:r>
              <a:rPr lang="fr-FR" sz="1000" dirty="0"/>
              <a:t>If (</a:t>
            </a:r>
            <a:r>
              <a:rPr lang="fr-FR" sz="1000" dirty="0" err="1"/>
              <a:t>n%i</a:t>
            </a:r>
            <a:r>
              <a:rPr lang="fr-FR" sz="1000" dirty="0"/>
              <a:t>== {</a:t>
            </a:r>
          </a:p>
          <a:p>
            <a:pPr marL="0" indent="0">
              <a:buNone/>
            </a:pPr>
            <a:r>
              <a:rPr lang="fr-FR" sz="1000" dirty="0"/>
              <a:t>Premier = 0;</a:t>
            </a:r>
          </a:p>
          <a:p>
            <a:pPr marL="0" indent="0">
              <a:buNone/>
            </a:pPr>
            <a:r>
              <a:rPr lang="fr-FR" sz="1000" dirty="0"/>
              <a:t>Printf("</a:t>
            </a:r>
            <a:r>
              <a:rPr lang="pt-BR" sz="1000" dirty="0"/>
              <a:t>\t%d divise %d\n",i,N);</a:t>
            </a:r>
          </a:p>
          <a:p>
            <a:pPr marL="0" indent="0">
              <a:buNone/>
            </a:pPr>
            <a:r>
              <a:rPr lang="fr-FR" sz="1000" dirty="0"/>
              <a:t>      } </a:t>
            </a:r>
          </a:p>
          <a:p>
            <a:pPr marL="0" indent="0">
              <a:buNone/>
            </a:pPr>
            <a:r>
              <a:rPr lang="fr-FR" sz="1000" dirty="0"/>
              <a:t>   }</a:t>
            </a:r>
          </a:p>
          <a:p>
            <a:pPr marL="0" indent="0">
              <a:buNone/>
            </a:pPr>
            <a:r>
              <a:rPr lang="fr-FR" sz="1000" dirty="0"/>
              <a:t>}</a:t>
            </a:r>
          </a:p>
          <a:p>
            <a:pPr marL="0" indent="0">
              <a:buNone/>
            </a:pPr>
            <a:r>
              <a:rPr lang="fr-FR" sz="1000" dirty="0"/>
              <a:t>if(premier==0) printf("Donc %d n’est pas premier\</a:t>
            </a:r>
            <a:r>
              <a:rPr lang="fr-FR" sz="1000" dirty="0" err="1"/>
              <a:t>n",N</a:t>
            </a:r>
            <a:r>
              <a:rPr lang="fr-FR" sz="1000" dirty="0"/>
              <a:t>);</a:t>
            </a:r>
          </a:p>
          <a:p>
            <a:pPr marL="0" indent="0">
              <a:buNone/>
            </a:pPr>
            <a:r>
              <a:rPr lang="fr-FR" sz="1000" dirty="0"/>
              <a:t>if(premier==1) printf("%d est premier\</a:t>
            </a:r>
            <a:r>
              <a:rPr lang="fr-FR" sz="1000" dirty="0" err="1"/>
              <a:t>n",N</a:t>
            </a:r>
            <a:r>
              <a:rPr lang="fr-FR" sz="1000" dirty="0"/>
              <a:t>);</a:t>
            </a:r>
          </a:p>
          <a:p>
            <a:pPr marL="0" indent="0">
              <a:buNone/>
            </a:pPr>
            <a:r>
              <a:rPr lang="fr-FR" sz="1000" dirty="0"/>
              <a:t>return(1);</a:t>
            </a:r>
          </a:p>
          <a:p>
            <a:pPr marL="0" indent="0">
              <a:buNone/>
            </a:pPr>
            <a:r>
              <a:rPr lang="fr-FR" sz="10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82099222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Ronds dans l’eau</Template>
  <TotalTime>75</TotalTime>
  <Words>540</Words>
  <Application>Microsoft Office PowerPoint</Application>
  <PresentationFormat>Grand écran</PresentationFormat>
  <Paragraphs>101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Arial Unicode MS</vt:lpstr>
      <vt:lpstr>Tw Cen MT</vt:lpstr>
      <vt:lpstr>Ronds dans l’eau</vt:lpstr>
      <vt:lpstr>Les ordres en langage</vt:lpstr>
      <vt:lpstr>affectation</vt:lpstr>
      <vt:lpstr>lire</vt:lpstr>
      <vt:lpstr>écrire</vt:lpstr>
      <vt:lpstr>CONDITION IF</vt:lpstr>
      <vt:lpstr>boucle</vt:lpstr>
      <vt:lpstr>Programme C qui teste si N est premier, sinon, il donne tous ses diviseurs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ordres en langage</dc:title>
  <dc:creator>Stagiaire</dc:creator>
  <cp:lastModifiedBy>Stagiaire</cp:lastModifiedBy>
  <cp:revision>12</cp:revision>
  <dcterms:created xsi:type="dcterms:W3CDTF">2019-09-23T07:38:12Z</dcterms:created>
  <dcterms:modified xsi:type="dcterms:W3CDTF">2019-09-23T09:08:24Z</dcterms:modified>
</cp:coreProperties>
</file>