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01/10/2019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01/10/2019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01/10/2019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01/10/2019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01/10/2019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01/10/2019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01/10/2019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01/10/2019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01/10/2019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 Anouar Oumansour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Boucles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fr-FR" sz="700" b="1" dirty="0" smtClean="0"/>
              <a:t>int main(int argc, char *argv[]) {</a:t>
            </a:r>
          </a:p>
          <a:p>
            <a:r>
              <a:rPr lang="fr-FR" sz="700" b="1" dirty="0" smtClean="0"/>
              <a:t>	int notes;</a:t>
            </a:r>
          </a:p>
          <a:p>
            <a:r>
              <a:rPr lang="fr-FR" sz="700" b="1" dirty="0" smtClean="0"/>
              <a:t>	do {</a:t>
            </a:r>
          </a:p>
          <a:p>
            <a:r>
              <a:rPr lang="fr-FR" sz="700" b="1" dirty="0" smtClean="0"/>
              <a:t>	printf("Tapez votre note: \n");</a:t>
            </a:r>
          </a:p>
          <a:p>
            <a:r>
              <a:rPr lang="fr-FR" sz="700" b="1" dirty="0" smtClean="0"/>
              <a:t>	scanf("%d",&amp;notes);</a:t>
            </a:r>
          </a:p>
          <a:p>
            <a:r>
              <a:rPr lang="fr-FR" sz="700" b="1" dirty="0" smtClean="0"/>
              <a:t>	</a:t>
            </a:r>
          </a:p>
          <a:p>
            <a:r>
              <a:rPr lang="fr-FR" sz="700" b="1" dirty="0" smtClean="0"/>
              <a:t>	switch(notes) {</a:t>
            </a:r>
          </a:p>
          <a:p>
            <a:r>
              <a:rPr lang="fr-FR" sz="700" b="1" dirty="0" smtClean="0"/>
              <a:t>	case 20:</a:t>
            </a:r>
          </a:p>
          <a:p>
            <a:r>
              <a:rPr lang="fr-FR" sz="700" b="1" dirty="0" smtClean="0"/>
              <a:t>	printf("excellent \n");</a:t>
            </a:r>
          </a:p>
          <a:p>
            <a:r>
              <a:rPr lang="fr-FR" sz="700" b="1" dirty="0" smtClean="0"/>
              <a:t>	break;</a:t>
            </a:r>
          </a:p>
          <a:p>
            <a:r>
              <a:rPr lang="fr-FR" sz="700" b="1" dirty="0" smtClean="0"/>
              <a:t>	</a:t>
            </a:r>
          </a:p>
          <a:p>
            <a:r>
              <a:rPr lang="fr-FR" sz="700" b="1" dirty="0" smtClean="0"/>
              <a:t>	case 18:</a:t>
            </a:r>
          </a:p>
          <a:p>
            <a:r>
              <a:rPr lang="fr-FR" sz="700" b="1" dirty="0" smtClean="0"/>
              <a:t>	printf("tres bien \n");</a:t>
            </a:r>
          </a:p>
          <a:p>
            <a:r>
              <a:rPr lang="fr-FR" sz="700" b="1" dirty="0" smtClean="0"/>
              <a:t>	break;</a:t>
            </a:r>
          </a:p>
          <a:p>
            <a:r>
              <a:rPr lang="fr-FR" sz="700" b="1" dirty="0" smtClean="0"/>
              <a:t>	</a:t>
            </a:r>
          </a:p>
          <a:p>
            <a:r>
              <a:rPr lang="fr-FR" sz="700" b="1" dirty="0" smtClean="0"/>
              <a:t>	case 15:</a:t>
            </a:r>
          </a:p>
          <a:p>
            <a:r>
              <a:rPr lang="fr-FR" sz="700" b="1" dirty="0" smtClean="0"/>
              <a:t>	printf("Bien \n");</a:t>
            </a:r>
          </a:p>
          <a:p>
            <a:r>
              <a:rPr lang="fr-FR" sz="700" b="1" dirty="0" smtClean="0"/>
              <a:t>	break;</a:t>
            </a:r>
          </a:p>
          <a:p>
            <a:r>
              <a:rPr lang="fr-FR" sz="700" b="1" dirty="0" smtClean="0"/>
              <a:t>	</a:t>
            </a:r>
          </a:p>
          <a:p>
            <a:r>
              <a:rPr lang="fr-FR" sz="700" b="1" dirty="0" smtClean="0"/>
              <a:t>	case 12:</a:t>
            </a:r>
          </a:p>
          <a:p>
            <a:r>
              <a:rPr lang="fr-FR" sz="700" b="1" dirty="0" smtClean="0"/>
              <a:t>	printf("assez bien \n");</a:t>
            </a:r>
          </a:p>
          <a:p>
            <a:r>
              <a:rPr lang="fr-FR" sz="700" b="1" dirty="0" smtClean="0"/>
              <a:t>	break;</a:t>
            </a:r>
          </a:p>
          <a:p>
            <a:r>
              <a:rPr lang="fr-FR" sz="700" b="1" dirty="0" smtClean="0"/>
              <a:t>	</a:t>
            </a:r>
          </a:p>
          <a:p>
            <a:r>
              <a:rPr lang="fr-FR" sz="700" b="1" dirty="0" smtClean="0"/>
              <a:t>	case 10:</a:t>
            </a:r>
          </a:p>
          <a:p>
            <a:r>
              <a:rPr lang="fr-FR" sz="700" b="1" dirty="0" smtClean="0"/>
              <a:t>	printf("passable \n");</a:t>
            </a:r>
          </a:p>
          <a:p>
            <a:r>
              <a:rPr lang="fr-FR" sz="700" b="1" dirty="0" smtClean="0"/>
              <a:t>	break;</a:t>
            </a:r>
          </a:p>
          <a:p>
            <a:r>
              <a:rPr lang="fr-FR" sz="700" b="1" dirty="0" smtClean="0"/>
              <a:t>	</a:t>
            </a:r>
          </a:p>
          <a:p>
            <a:r>
              <a:rPr lang="fr-FR" sz="700" b="1" dirty="0" smtClean="0"/>
              <a:t>	case 5:</a:t>
            </a:r>
          </a:p>
          <a:p>
            <a:r>
              <a:rPr lang="fr-FR" sz="700" b="1" dirty="0" smtClean="0"/>
              <a:t>	printf("Redoublant \n");</a:t>
            </a:r>
          </a:p>
          <a:p>
            <a:r>
              <a:rPr lang="fr-FR" sz="700" b="1" dirty="0" smtClean="0"/>
              <a:t>	break;</a:t>
            </a:r>
          </a:p>
          <a:p>
            <a:r>
              <a:rPr lang="fr-FR" sz="700" b="1" dirty="0" smtClean="0"/>
              <a:t>	default:</a:t>
            </a:r>
          </a:p>
          <a:p>
            <a:r>
              <a:rPr lang="fr-FR" sz="700" b="1" dirty="0" smtClean="0"/>
              <a:t>		printf("Cette est pas enregistre dans le systeme \n");</a:t>
            </a:r>
          </a:p>
          <a:p>
            <a:r>
              <a:rPr lang="fr-FR" sz="700" b="1" dirty="0" smtClean="0"/>
              <a:t>		break;</a:t>
            </a:r>
          </a:p>
          <a:p>
            <a:r>
              <a:rPr lang="fr-FR" sz="700" b="1" dirty="0" smtClean="0"/>
              <a:t>}</a:t>
            </a:r>
          </a:p>
          <a:p>
            <a:r>
              <a:rPr lang="fr-FR" sz="700" b="1" dirty="0" smtClean="0"/>
              <a:t>} while (notes!=21); </a:t>
            </a:r>
          </a:p>
          <a:p>
            <a:r>
              <a:rPr lang="fr-FR" sz="700" b="1" dirty="0" smtClean="0"/>
              <a:t>	</a:t>
            </a:r>
          </a:p>
          <a:p>
            <a:r>
              <a:rPr lang="fr-FR" sz="700" b="1" dirty="0" smtClean="0"/>
              <a:t>	return 0;</a:t>
            </a:r>
          </a:p>
          <a:p>
            <a:r>
              <a:rPr lang="fr-FR" sz="700" b="1" dirty="0" smtClean="0"/>
              <a:t>}</a:t>
            </a:r>
            <a:endParaRPr lang="fr-FR" sz="7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Definition des boucles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La boucle est une structure de contrôle permettant d'exécuter un ensemble d'instructions de façon répétée sur la base d'une condition booléenne.</a:t>
            </a:r>
            <a:endParaRPr lang="fr-FR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Boucle While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 </a:t>
            </a:r>
            <a:r>
              <a:rPr lang="fr-FR" sz="3600" dirty="0" smtClean="0"/>
              <a:t>La boucle While(qui signifie « tant que »). Celle-ci permet de répéter un bloc d’instructions tant qu’une condition est remplie.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fr-FR" sz="3200" b="1" dirty="0" smtClean="0"/>
              <a:t>int</a:t>
            </a:r>
            <a:r>
              <a:rPr lang="fr-FR" sz="3200" dirty="0" smtClean="0"/>
              <a:t> main() </a:t>
            </a:r>
          </a:p>
          <a:p>
            <a:pPr>
              <a:buNone/>
            </a:pPr>
            <a:r>
              <a:rPr lang="fr-FR" sz="3200" dirty="0" smtClean="0"/>
              <a:t>{ </a:t>
            </a:r>
          </a:p>
          <a:p>
            <a:pPr>
              <a:buNone/>
            </a:pPr>
            <a:r>
              <a:rPr lang="fr-FR" sz="3200" b="1" dirty="0" smtClean="0"/>
              <a:t>int</a:t>
            </a:r>
            <a:r>
              <a:rPr lang="fr-FR" sz="3200" dirty="0" smtClean="0"/>
              <a:t> i = 0;</a:t>
            </a:r>
          </a:p>
          <a:p>
            <a:pPr>
              <a:buNone/>
            </a:pPr>
            <a:r>
              <a:rPr lang="fr-FR" sz="3200" dirty="0" smtClean="0"/>
              <a:t> </a:t>
            </a:r>
            <a:r>
              <a:rPr lang="fr-FR" sz="3200" b="1" dirty="0" smtClean="0"/>
              <a:t>while</a:t>
            </a:r>
            <a:r>
              <a:rPr lang="fr-FR" sz="3200" dirty="0" smtClean="0"/>
              <a:t> (i &lt; 5) { </a:t>
            </a:r>
          </a:p>
          <a:p>
            <a:pPr>
              <a:buNone/>
            </a:pPr>
            <a:r>
              <a:rPr lang="fr-FR" sz="3200" dirty="0" smtClean="0"/>
              <a:t>printf(</a:t>
            </a:r>
            <a:r>
              <a:rPr lang="fr-FR" sz="3200" b="1" dirty="0" smtClean="0"/>
              <a:t>"La valeur de i est %d\n"</a:t>
            </a:r>
            <a:r>
              <a:rPr lang="fr-FR" sz="3200" dirty="0" smtClean="0"/>
              <a:t>, i); </a:t>
            </a:r>
          </a:p>
          <a:p>
            <a:pPr>
              <a:buNone/>
            </a:pPr>
            <a:r>
              <a:rPr lang="fr-FR" sz="3200" dirty="0" smtClean="0"/>
              <a:t>i++;</a:t>
            </a:r>
          </a:p>
          <a:p>
            <a:pPr>
              <a:buNone/>
            </a:pPr>
            <a:r>
              <a:rPr lang="fr-FR" sz="3200" dirty="0" smtClean="0"/>
              <a:t>} </a:t>
            </a:r>
            <a:r>
              <a:rPr lang="fr-FR" sz="3200" b="1" dirty="0" smtClean="0"/>
              <a:t>return</a:t>
            </a:r>
            <a:r>
              <a:rPr lang="fr-FR" sz="3200" dirty="0" smtClean="0"/>
              <a:t> 0;</a:t>
            </a:r>
          </a:p>
          <a:p>
            <a:pPr>
              <a:buNone/>
            </a:pPr>
            <a:r>
              <a:rPr lang="fr-FR" sz="3200" dirty="0" smtClean="0"/>
              <a:t>}</a:t>
            </a:r>
            <a:endParaRPr lang="fr-FR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Boucle Do ... While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La boucle do while fonctionne comme la boucle while, à un petit détail près : elle s’exécutera toujours au moins une fois, alors qu’une boucle while peut ne pas s’exécuter si la condition est fausse dès le départ.</a:t>
            </a:r>
            <a:endParaRPr lang="fr-FR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fr-FR" sz="3600" b="1" dirty="0" smtClean="0"/>
              <a:t>int</a:t>
            </a:r>
            <a:r>
              <a:rPr lang="fr-FR" sz="3600" dirty="0" smtClean="0"/>
              <a:t> main() { </a:t>
            </a:r>
          </a:p>
          <a:p>
            <a:pPr>
              <a:buNone/>
            </a:pPr>
            <a:r>
              <a:rPr lang="fr-FR" sz="3600" b="1" dirty="0" smtClean="0"/>
              <a:t>int</a:t>
            </a:r>
            <a:r>
              <a:rPr lang="fr-FR" sz="3600" dirty="0" smtClean="0"/>
              <a:t> i = 0; </a:t>
            </a:r>
          </a:p>
          <a:p>
            <a:pPr>
              <a:buNone/>
            </a:pPr>
            <a:r>
              <a:rPr lang="fr-FR" sz="3600" b="1" dirty="0" smtClean="0"/>
              <a:t>do</a:t>
            </a:r>
            <a:r>
              <a:rPr lang="fr-FR" sz="3600" dirty="0" smtClean="0"/>
              <a:t> {</a:t>
            </a:r>
          </a:p>
          <a:p>
            <a:pPr>
              <a:buNone/>
            </a:pPr>
            <a:r>
              <a:rPr lang="fr-FR" sz="3600" dirty="0" smtClean="0"/>
              <a:t>printf(</a:t>
            </a:r>
            <a:r>
              <a:rPr lang="fr-FR" sz="3600" b="1" dirty="0" smtClean="0"/>
              <a:t>"La valeur de i est %d\n"</a:t>
            </a:r>
            <a:r>
              <a:rPr lang="fr-FR" sz="3600" dirty="0" smtClean="0"/>
              <a:t>, i); </a:t>
            </a:r>
          </a:p>
          <a:p>
            <a:pPr>
              <a:buNone/>
            </a:pPr>
            <a:r>
              <a:rPr lang="fr-FR" sz="3600" dirty="0" smtClean="0"/>
              <a:t>++i; } </a:t>
            </a:r>
            <a:r>
              <a:rPr lang="fr-FR" sz="3600" b="1" dirty="0" smtClean="0"/>
              <a:t>while</a:t>
            </a:r>
            <a:r>
              <a:rPr lang="fr-FR" sz="3600" dirty="0" smtClean="0"/>
              <a:t> (i &lt; 5);</a:t>
            </a:r>
          </a:p>
          <a:p>
            <a:pPr>
              <a:buNone/>
            </a:pPr>
            <a:r>
              <a:rPr lang="fr-FR" sz="3600" dirty="0" smtClean="0"/>
              <a:t> </a:t>
            </a:r>
            <a:r>
              <a:rPr lang="fr-FR" sz="3600" b="1" dirty="0" smtClean="0"/>
              <a:t>return</a:t>
            </a:r>
            <a:r>
              <a:rPr lang="fr-FR" sz="3600" dirty="0" smtClean="0"/>
              <a:t> 0; </a:t>
            </a:r>
          </a:p>
          <a:p>
            <a:pPr>
              <a:buNone/>
            </a:pPr>
            <a:r>
              <a:rPr lang="fr-FR" sz="3600" dirty="0" smtClean="0"/>
              <a:t>}</a:t>
            </a:r>
            <a:endParaRPr lang="fr-FR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Boucle For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sz="3600" dirty="0" smtClean="0"/>
              <a:t>Une boucle for se décompose en trois parties (ou trois clauses) :</a:t>
            </a:r>
          </a:p>
          <a:p>
            <a:r>
              <a:rPr lang="fr-FR" sz="3600" dirty="0" smtClean="0"/>
              <a:t>une expression et/ou une déclaration qui sera le plus souvent l’initialisation d’une variable ;</a:t>
            </a:r>
          </a:p>
          <a:p>
            <a:r>
              <a:rPr lang="fr-FR" sz="3600" dirty="0" smtClean="0"/>
              <a:t>une condition ;</a:t>
            </a:r>
          </a:p>
          <a:p>
            <a:r>
              <a:rPr lang="fr-FR" sz="3600" dirty="0" smtClean="0"/>
              <a:t>une seconde expression, qui consistera le plus souvent en l’incrémentation d’une variable.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3600" b="1" dirty="0" smtClean="0"/>
              <a:t>int</a:t>
            </a:r>
            <a:r>
              <a:rPr lang="fr-FR" sz="3600" dirty="0" smtClean="0"/>
              <a:t> main() { </a:t>
            </a:r>
          </a:p>
          <a:p>
            <a:pPr>
              <a:buNone/>
            </a:pPr>
            <a:r>
              <a:rPr lang="fr-FR" sz="3600" b="1" dirty="0" smtClean="0"/>
              <a:t>for</a:t>
            </a:r>
            <a:r>
              <a:rPr lang="fr-FR" sz="3600" dirty="0" smtClean="0"/>
              <a:t> (</a:t>
            </a:r>
            <a:r>
              <a:rPr lang="fr-FR" sz="3600" b="1" dirty="0" smtClean="0"/>
              <a:t>int</a:t>
            </a:r>
            <a:r>
              <a:rPr lang="fr-FR" sz="3600" dirty="0" smtClean="0"/>
              <a:t> i = 0; i &lt; 5; ++i)</a:t>
            </a:r>
          </a:p>
          <a:p>
            <a:pPr>
              <a:buNone/>
            </a:pPr>
            <a:r>
              <a:rPr lang="fr-FR" sz="3600" dirty="0" smtClean="0"/>
              <a:t>printf(</a:t>
            </a:r>
            <a:r>
              <a:rPr lang="fr-FR" sz="3600" b="1" dirty="0" smtClean="0"/>
              <a:t>"la valeur de i est %d\n"</a:t>
            </a:r>
            <a:r>
              <a:rPr lang="fr-FR" sz="3600" dirty="0" smtClean="0"/>
              <a:t>, i); </a:t>
            </a:r>
          </a:p>
          <a:p>
            <a:pPr>
              <a:buNone/>
            </a:pPr>
            <a:r>
              <a:rPr lang="fr-FR" sz="3600" b="1" dirty="0" smtClean="0"/>
              <a:t>return</a:t>
            </a:r>
            <a:r>
              <a:rPr lang="fr-FR" sz="3600" dirty="0" smtClean="0"/>
              <a:t> 0;</a:t>
            </a:r>
          </a:p>
          <a:p>
            <a:pPr>
              <a:buNone/>
            </a:pPr>
            <a:r>
              <a:rPr lang="fr-FR" sz="3600" dirty="0" smtClean="0"/>
              <a:t> }</a:t>
            </a:r>
            <a:endParaRPr lang="fr-FR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Imbrication des boucles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Il est parfaitement possible d’</a:t>
            </a:r>
            <a:r>
              <a:rPr lang="fr-FR" sz="4000" b="1" dirty="0" smtClean="0"/>
              <a:t>imbriquer</a:t>
            </a:r>
            <a:r>
              <a:rPr lang="fr-FR" sz="4000" dirty="0" smtClean="0"/>
              <a:t> une ou plusieurs boucles en plaçant une boucle dans le corps d’une autre boucle.</a:t>
            </a:r>
            <a:endParaRPr lang="fr-FR" sz="4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</TotalTime>
  <Words>175</Words>
  <PresentationFormat>Affichage à l'écran (4:3)</PresentationFormat>
  <Paragraphs>77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Civil</vt:lpstr>
      <vt:lpstr>Les Boucles</vt:lpstr>
      <vt:lpstr>Definition des boucles</vt:lpstr>
      <vt:lpstr>La Boucle While</vt:lpstr>
      <vt:lpstr>Exemple</vt:lpstr>
      <vt:lpstr>La Boucle Do ... While</vt:lpstr>
      <vt:lpstr>Exemple</vt:lpstr>
      <vt:lpstr>La Boucle For</vt:lpstr>
      <vt:lpstr>Exemple</vt:lpstr>
      <vt:lpstr>Imbrication des boucles</vt:lpstr>
      <vt:lpstr>Exemple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Boucles</dc:title>
  <dc:creator>TP</dc:creator>
  <cp:lastModifiedBy>TP</cp:lastModifiedBy>
  <cp:revision>2</cp:revision>
  <dcterms:created xsi:type="dcterms:W3CDTF">2019-09-30T09:41:06Z</dcterms:created>
  <dcterms:modified xsi:type="dcterms:W3CDTF">2019-10-01T15:53:28Z</dcterms:modified>
</cp:coreProperties>
</file>