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91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97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97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70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6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4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1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55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6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13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2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85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47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26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65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1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3282" y="430878"/>
            <a:ext cx="7766936" cy="1646302"/>
          </a:xfrm>
        </p:spPr>
        <p:txBody>
          <a:bodyPr/>
          <a:lstStyle/>
          <a:p>
            <a:pPr algn="l"/>
            <a:r>
              <a:rPr lang="es-419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boucle: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9784" y="2384995"/>
            <a:ext cx="7766936" cy="2612518"/>
          </a:xfrm>
        </p:spPr>
        <p:txBody>
          <a:bodyPr>
            <a:normAutofit/>
          </a:bodyPr>
          <a:lstStyle/>
          <a:p>
            <a:pPr algn="l"/>
            <a:r>
              <a:rPr lang="es-419" sz="2000" b="1" dirty="0" smtClean="0"/>
              <a:t>Dans cette presentation en va voir:</a:t>
            </a:r>
            <a:endParaRPr lang="es-419" sz="2000" b="1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s-419" sz="2000" dirty="0" smtClean="0"/>
              <a:t>Definition </a:t>
            </a:r>
            <a:r>
              <a:rPr lang="es-419" sz="2000" dirty="0" smtClean="0"/>
              <a:t>des boucle.</a:t>
            </a:r>
            <a:endParaRPr lang="fr-FR" sz="20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fr-FR" sz="2000" dirty="0" smtClean="0"/>
              <a:t>L’instruction c</a:t>
            </a:r>
            <a:r>
              <a:rPr lang="es-419" sz="2000" dirty="0" smtClean="0"/>
              <a:t>ontinue.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2000" dirty="0" smtClean="0"/>
              <a:t>L’instruction b</a:t>
            </a:r>
            <a:r>
              <a:rPr lang="es-419" sz="2000" dirty="0" smtClean="0"/>
              <a:t>reak .</a:t>
            </a:r>
          </a:p>
          <a:p>
            <a:pPr algn="l"/>
            <a:endParaRPr lang="es-419" sz="24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585124" y="5776112"/>
            <a:ext cx="2471596" cy="646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419" dirty="0" smtClean="0"/>
              <a:t>Groupe 1</a:t>
            </a:r>
          </a:p>
          <a:p>
            <a:r>
              <a:rPr lang="es-419" dirty="0" smtClean="0"/>
              <a:t>Yassine El atlassi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4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des boucle: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est une structure qui permet de répéter les mêmes instructions plusieurs fois</a:t>
            </a:r>
            <a:r>
              <a:rPr lang="fr-FR" dirty="0" smtClean="0"/>
              <a:t>.</a:t>
            </a:r>
          </a:p>
          <a:p>
            <a:r>
              <a:rPr lang="fr-FR" dirty="0" smtClean="0"/>
              <a:t>I</a:t>
            </a:r>
            <a:r>
              <a:rPr lang="es-419" dirty="0" smtClean="0"/>
              <a:t>l y a trois </a:t>
            </a:r>
            <a:r>
              <a:rPr lang="fr-FR" dirty="0"/>
              <a:t>types de boucles courantes en C </a:t>
            </a:r>
            <a:r>
              <a:rPr lang="fr-FR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While.</a:t>
            </a:r>
          </a:p>
          <a:p>
            <a:pPr>
              <a:buFont typeface="+mj-lt"/>
              <a:buAutoNum type="arabicPeriod"/>
            </a:pPr>
            <a:r>
              <a:rPr lang="fr-FR" dirty="0"/>
              <a:t>D</a:t>
            </a:r>
            <a:r>
              <a:rPr lang="fr-FR" dirty="0" smtClean="0"/>
              <a:t>o</a:t>
            </a:r>
            <a:r>
              <a:rPr lang="fr-FR" dirty="0"/>
              <a:t>… </a:t>
            </a:r>
            <a:r>
              <a:rPr lang="fr-FR" dirty="0" smtClean="0"/>
              <a:t>while.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For.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L’instruction continue: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130754"/>
          </a:xfrm>
        </p:spPr>
        <p:txBody>
          <a:bodyPr/>
          <a:lstStyle/>
          <a:p>
            <a:r>
              <a:rPr lang="fr-FR" dirty="0"/>
              <a:t>C'est une instruction de branchement automatique que l'on utilise au </a:t>
            </a:r>
            <a:r>
              <a:rPr lang="fr-FR" dirty="0" smtClean="0"/>
              <a:t>l’</a:t>
            </a:r>
            <a:r>
              <a:rPr lang="fr-FR" dirty="0" err="1" smtClean="0"/>
              <a:t>interieur</a:t>
            </a:r>
            <a:r>
              <a:rPr lang="fr-FR" dirty="0" smtClean="0"/>
              <a:t> </a:t>
            </a:r>
            <a:r>
              <a:rPr lang="fr-FR" dirty="0" smtClean="0"/>
              <a:t>d'une </a:t>
            </a:r>
            <a:r>
              <a:rPr lang="fr-FR" dirty="0"/>
              <a:t>boucle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Si on exécute l'instruction "continue" </a:t>
            </a:r>
            <a:r>
              <a:rPr lang="fr-FR" dirty="0" smtClean="0"/>
              <a:t>dans une boucle alors il </a:t>
            </a:r>
            <a:r>
              <a:rPr lang="fr-FR" dirty="0"/>
              <a:t>passe directement au début de la </a:t>
            </a:r>
            <a:r>
              <a:rPr lang="fr-FR" dirty="0" smtClean="0"/>
              <a:t>boucle, </a:t>
            </a:r>
            <a:r>
              <a:rPr lang="fr-FR" dirty="0"/>
              <a:t>ignorant </a:t>
            </a:r>
            <a:r>
              <a:rPr lang="fr-FR" dirty="0" smtClean="0"/>
              <a:t>les instruction restantes.</a:t>
            </a:r>
          </a:p>
          <a:p>
            <a:r>
              <a:rPr lang="es-419" b="1" u="sng" dirty="0" smtClean="0">
                <a:solidFill>
                  <a:schemeClr val="accent1">
                    <a:lumMod val="75000"/>
                  </a:schemeClr>
                </a:solidFill>
              </a:rPr>
              <a:t>Exemple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9831" r="5203" b="6113"/>
          <a:stretch/>
        </p:blipFill>
        <p:spPr>
          <a:xfrm>
            <a:off x="2223332" y="3784347"/>
            <a:ext cx="5228850" cy="283373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711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l’instruction break: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fr-FR" dirty="0"/>
              <a:t>L'instruction break ne peut s'utiliser qu'à l'intérieur d'une </a:t>
            </a:r>
            <a:r>
              <a:rPr lang="fr-FR" b="1" dirty="0"/>
              <a:t>boucle</a:t>
            </a:r>
            <a:r>
              <a:rPr lang="fr-FR" dirty="0"/>
              <a:t> (que nous verrons au chapitre suivant) ou d'un</a:t>
            </a:r>
            <a:r>
              <a:rPr lang="fr-FR" b="1" dirty="0"/>
              <a:t> </a:t>
            </a:r>
            <a:r>
              <a:rPr lang="fr-FR" b="1" dirty="0" smtClean="0"/>
              <a:t>«switch</a:t>
            </a:r>
            <a:r>
              <a:rPr lang="fr-FR" b="1" dirty="0" smtClean="0"/>
              <a:t>»</a:t>
            </a:r>
            <a:r>
              <a:rPr lang="fr-FR" dirty="0" smtClean="0"/>
              <a:t>(type </a:t>
            </a:r>
            <a:r>
              <a:rPr lang="fr-FR" dirty="0"/>
              <a:t>de </a:t>
            </a:r>
            <a:r>
              <a:rPr lang="fr-FR" dirty="0" smtClean="0"/>
              <a:t>condition).</a:t>
            </a:r>
            <a:endParaRPr lang="fr-FR" dirty="0" smtClean="0"/>
          </a:p>
          <a:p>
            <a:r>
              <a:rPr lang="fr-FR" dirty="0" smtClean="0"/>
              <a:t>B</a:t>
            </a:r>
            <a:r>
              <a:rPr lang="es-419" dirty="0" smtClean="0"/>
              <a:t>reak </a:t>
            </a:r>
            <a:r>
              <a:rPr lang="fr-FR" dirty="0" smtClean="0"/>
              <a:t>c</a:t>
            </a:r>
            <a:r>
              <a:rPr lang="fr-FR" dirty="0" smtClean="0"/>
              <a:t>'est </a:t>
            </a:r>
            <a:r>
              <a:rPr lang="fr-FR" dirty="0"/>
              <a:t>une instruction de branchement automatique en fin de boucle </a:t>
            </a:r>
            <a:r>
              <a:rPr lang="fr-FR" dirty="0" smtClean="0"/>
              <a:t>elle </a:t>
            </a:r>
            <a:r>
              <a:rPr lang="fr-FR" dirty="0"/>
              <a:t>permet de se brancher à la première instruction qui suit le '}' </a:t>
            </a:r>
            <a:r>
              <a:rPr lang="fr-FR" dirty="0" smtClean="0"/>
              <a:t>fermant la boucle,</a:t>
            </a:r>
          </a:p>
          <a:p>
            <a:r>
              <a:rPr lang="es-419" b="1" u="sng" dirty="0" smtClean="0">
                <a:solidFill>
                  <a:schemeClr val="accent1">
                    <a:lumMod val="75000"/>
                  </a:schemeClr>
                </a:solidFill>
              </a:rPr>
              <a:t>Exemple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73" y="3693218"/>
            <a:ext cx="4753186" cy="294602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3853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171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Les boucle:</vt:lpstr>
      <vt:lpstr>Definition des boucle:</vt:lpstr>
      <vt:lpstr>L’instruction continue:</vt:lpstr>
      <vt:lpstr>l’instruction break: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boucle:</dc:title>
  <dc:creator>Yapac 96</dc:creator>
  <cp:lastModifiedBy>Yapac 96</cp:lastModifiedBy>
  <cp:revision>7</cp:revision>
  <dcterms:created xsi:type="dcterms:W3CDTF">2019-09-30T09:04:15Z</dcterms:created>
  <dcterms:modified xsi:type="dcterms:W3CDTF">2019-10-01T15:41:13Z</dcterms:modified>
</cp:coreProperties>
</file>