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Nom de projet: les expressions en langage C</a:t>
            </a:r>
            <a:endParaRPr lang="fr-F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</a:rPr>
              <a:t>Nom : hnin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Prénomme : soukaina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Les expressions</a:t>
            </a:r>
            <a:endParaRPr lang="fr-F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chemeClr val="tx2"/>
                </a:solidFill>
              </a:rPr>
              <a:t>Définition :</a:t>
            </a:r>
          </a:p>
          <a:p>
            <a:pPr marL="0" indent="0">
              <a:buNone/>
            </a:pPr>
            <a:r>
              <a:rPr lang="fr-FR" dirty="0"/>
              <a:t>Une expression est une instruction exécutable qui représente une valeur.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579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Les opérations arithmétiques</a:t>
            </a:r>
            <a:endParaRPr lang="fr-FR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solidFill>
                  <a:schemeClr val="tx2"/>
                </a:solidFill>
              </a:rPr>
              <a:t>Définition </a:t>
            </a:r>
            <a:r>
              <a:rPr lang="fr-FR" b="1" u="sng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2400" dirty="0"/>
              <a:t>Une </a:t>
            </a:r>
            <a:r>
              <a:rPr lang="fr-FR" sz="2400" dirty="0" smtClean="0"/>
              <a:t>opération </a:t>
            </a:r>
            <a:r>
              <a:rPr lang="fr-FR" sz="2400" dirty="0"/>
              <a:t>arithmétique fait intervenir des opérandes numériques et a également une valeur numérique</a:t>
            </a:r>
            <a:r>
              <a:rPr lang="fr-FR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>
                <a:solidFill>
                  <a:srgbClr val="002060"/>
                </a:solidFill>
              </a:rPr>
              <a:t>Les opérateurs arithmétiques sont les suivants </a:t>
            </a:r>
            <a:r>
              <a:rPr lang="fr-FR" sz="2400" dirty="0" smtClean="0">
                <a:solidFill>
                  <a:srgbClr val="002060"/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endParaRPr lang="fr-FR" sz="28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24592"/>
              </p:ext>
            </p:extLst>
          </p:nvPr>
        </p:nvGraphicFramePr>
        <p:xfrm>
          <a:off x="1619672" y="3645024"/>
          <a:ext cx="4896544" cy="274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3240360"/>
              </a:tblGrid>
              <a:tr h="457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u="none" strike="noStrike" kern="1200" baseline="0" dirty="0" smtClean="0">
                          <a:solidFill>
                            <a:srgbClr val="0070C0"/>
                          </a:solidFill>
                        </a:rPr>
                        <a:t>Opérateurs</a:t>
                      </a:r>
                      <a:endParaRPr lang="fr-FR" sz="18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u="none" strike="noStrike" kern="1200" baseline="0" dirty="0" smtClean="0">
                          <a:solidFill>
                            <a:srgbClr val="0070C0"/>
                          </a:solidFill>
                        </a:rPr>
                        <a:t>signification</a:t>
                      </a:r>
                      <a:endParaRPr lang="fr-FR" sz="18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5725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fr-FR" dirty="0"/>
                    </a:p>
                  </a:txBody>
                  <a:tcPr/>
                </a:tc>
              </a:tr>
              <a:tr h="45725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soustraction</a:t>
                      </a:r>
                      <a:endParaRPr lang="fr-FR" dirty="0"/>
                    </a:p>
                  </a:txBody>
                  <a:tcPr/>
                </a:tc>
              </a:tr>
              <a:tr h="45725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fr-FR" dirty="0"/>
                    </a:p>
                  </a:txBody>
                  <a:tcPr/>
                </a:tc>
              </a:tr>
              <a:tr h="45725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fr-FR" dirty="0"/>
                    </a:p>
                  </a:txBody>
                  <a:tcPr/>
                </a:tc>
              </a:tr>
              <a:tr h="45725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reste de la division entière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29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Les expressions </a:t>
            </a:r>
            <a:r>
              <a:rPr lang="fr-FR" sz="49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booléenes</a:t>
            </a:r>
            <a:r>
              <a:rPr lang="fr-FR" sz="4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(</a:t>
            </a:r>
            <a:r>
              <a:rPr lang="fr-FR" sz="49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logique)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solidFill>
                  <a:schemeClr val="tx2"/>
                </a:solidFill>
              </a:rPr>
              <a:t>Définition :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Une expression logique fait intervenir des opérandes booléennes ou numériques et a une valeur </a:t>
            </a:r>
            <a:r>
              <a:rPr lang="fr-FR" sz="2400" dirty="0" smtClean="0"/>
              <a:t>booléenne.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Le C n’a pas de type booléen explicite. À la place, une valeur entière est interprétée comme une valeur</a:t>
            </a:r>
          </a:p>
          <a:p>
            <a:pPr marL="0" indent="0">
              <a:buNone/>
            </a:pPr>
            <a:r>
              <a:rPr lang="fr-FR" sz="2400" dirty="0"/>
              <a:t>de vérité : si une expression a comme valeur 0, elle aura comme valeur booléenne false ; si une expression</a:t>
            </a:r>
          </a:p>
          <a:p>
            <a:pPr marL="0" indent="0">
              <a:buNone/>
            </a:pPr>
            <a:r>
              <a:rPr lang="fr-FR" sz="2400" dirty="0"/>
              <a:t>a une valeur différente de 0, elle aura comme valeur booléenne true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3582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Les opérateurs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u="sng" dirty="0">
                <a:solidFill>
                  <a:srgbClr val="0070C0"/>
                </a:solidFill>
              </a:rPr>
              <a:t>Les </a:t>
            </a:r>
            <a:r>
              <a:rPr lang="fr-FR" sz="2800" u="sng" dirty="0" smtClean="0">
                <a:solidFill>
                  <a:srgbClr val="0070C0"/>
                </a:solidFill>
              </a:rPr>
              <a:t>opérateurs </a:t>
            </a:r>
            <a:r>
              <a:rPr lang="fr-FR" sz="2800" u="sng" dirty="0">
                <a:solidFill>
                  <a:srgbClr val="0070C0"/>
                </a:solidFill>
              </a:rPr>
              <a:t>logiques sont les suivants </a:t>
            </a:r>
            <a:r>
              <a:rPr lang="fr-FR" sz="2800" u="sng" dirty="0" smtClean="0">
                <a:solidFill>
                  <a:srgbClr val="0070C0"/>
                </a:solidFill>
              </a:rPr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sz="2800" u="sng" dirty="0">
                <a:solidFill>
                  <a:srgbClr val="0070C0"/>
                </a:solidFill>
              </a:rPr>
              <a:t>Les opérateurs de comparaison sont les suivants </a:t>
            </a:r>
            <a:r>
              <a:rPr lang="fr-FR" sz="2800" u="sng" dirty="0" smtClean="0">
                <a:solidFill>
                  <a:srgbClr val="0070C0"/>
                </a:solidFill>
              </a:rPr>
              <a:t>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2268"/>
              </p:ext>
            </p:extLst>
          </p:nvPr>
        </p:nvGraphicFramePr>
        <p:xfrm>
          <a:off x="1043608" y="2204864"/>
          <a:ext cx="6240016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2016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u="none" strike="noStrike" kern="1200" baseline="0" dirty="0" smtClean="0">
                          <a:solidFill>
                            <a:srgbClr val="0070C0"/>
                          </a:solidFill>
                        </a:rPr>
                        <a:t>Opérateurs</a:t>
                      </a:r>
                      <a:endParaRPr lang="fr-FR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u="none" strike="noStrike" kern="1200" baseline="0" dirty="0" smtClean="0">
                          <a:solidFill>
                            <a:srgbClr val="0070C0"/>
                          </a:solidFill>
                        </a:rPr>
                        <a:t>signification</a:t>
                      </a:r>
                      <a:endParaRPr lang="fr-FR" sz="24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!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Non</a:t>
                      </a:r>
                      <a:r>
                        <a:rPr lang="fr-FR" baseline="0" dirty="0" smtClean="0"/>
                        <a:t> logique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&amp;&amp;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« et » logique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||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« ou » logique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41622"/>
              </p:ext>
            </p:extLst>
          </p:nvPr>
        </p:nvGraphicFramePr>
        <p:xfrm>
          <a:off x="1115616" y="4509120"/>
          <a:ext cx="6096000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 smtClean="0">
                          <a:solidFill>
                            <a:srgbClr val="0070C0"/>
                          </a:solidFill>
                        </a:rPr>
                        <a:t>Opérateurs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 smtClean="0">
                          <a:solidFill>
                            <a:srgbClr val="0070C0"/>
                          </a:solidFill>
                        </a:rPr>
                        <a:t>signification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et &lt;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inégalités strictes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 et &lt;=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inégalités non-strictes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égalité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différence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94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22114"/>
          </a:xfrm>
        </p:spPr>
        <p:txBody>
          <a:bodyPr>
            <a:normAutofit/>
          </a:bodyPr>
          <a:lstStyle/>
          <a:p>
            <a:r>
              <a:rPr 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LES OPERATEURS ++ ET --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fr-FR" sz="2600" b="1" u="sng" dirty="0">
                <a:solidFill>
                  <a:schemeClr val="tx2"/>
                </a:solidFill>
              </a:rPr>
              <a:t>Définition</a:t>
            </a:r>
            <a:r>
              <a:rPr lang="fr-FR" sz="2800" b="1" u="sng" dirty="0">
                <a:solidFill>
                  <a:schemeClr val="tx2"/>
                </a:solidFill>
              </a:rPr>
              <a:t> </a:t>
            </a:r>
            <a:r>
              <a:rPr lang="fr-FR" sz="2800" b="1" u="sng" dirty="0" smtClean="0">
                <a:solidFill>
                  <a:schemeClr val="tx2"/>
                </a:solidFill>
              </a:rPr>
              <a:t>: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   </a:t>
            </a:r>
            <a:r>
              <a:rPr lang="fr-FR" sz="2400" dirty="0" smtClean="0"/>
              <a:t>Ils </a:t>
            </a:r>
            <a:r>
              <a:rPr lang="fr-FR" sz="2400" dirty="0"/>
              <a:t>permettent d'incrémenter ou de décrémenter une variable. L'opérateur ++ (--) effectue </a:t>
            </a:r>
            <a:r>
              <a:rPr lang="fr-FR" sz="2400" dirty="0" smtClean="0"/>
              <a:t>une pré-incrémentation </a:t>
            </a:r>
            <a:r>
              <a:rPr lang="fr-FR" sz="2400" dirty="0"/>
              <a:t>(pré-décrémentation) ou une post-incrémentation (</a:t>
            </a:r>
            <a:r>
              <a:rPr lang="fr-FR" sz="2400" dirty="0" smtClean="0"/>
              <a:t>post-décrémentation) selon </a:t>
            </a:r>
            <a:r>
              <a:rPr lang="fr-FR" sz="2400" dirty="0"/>
              <a:t>son emplacement après ou avant la variable</a:t>
            </a:r>
            <a:r>
              <a:rPr lang="fr-FR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 smtClean="0">
                <a:solidFill>
                  <a:srgbClr val="0070C0"/>
                </a:solidFill>
              </a:rPr>
              <a:t> pré-incrémentation </a:t>
            </a:r>
            <a:r>
              <a:rPr lang="fr-FR" sz="2400" b="1" dirty="0">
                <a:solidFill>
                  <a:srgbClr val="0070C0"/>
                </a:solidFill>
              </a:rPr>
              <a:t>(</a:t>
            </a:r>
            <a:r>
              <a:rPr lang="fr-FR" sz="2400" b="1" dirty="0" smtClean="0">
                <a:solidFill>
                  <a:srgbClr val="0070C0"/>
                </a:solidFill>
              </a:rPr>
              <a:t>pré-décrémentation)  :</a:t>
            </a:r>
          </a:p>
          <a:p>
            <a:pPr marL="0" indent="0">
              <a:buNone/>
            </a:pPr>
            <a:r>
              <a:rPr lang="fr-FR" sz="2400" dirty="0" smtClean="0"/>
              <a:t>la </a:t>
            </a:r>
            <a:r>
              <a:rPr lang="fr-FR" sz="2400" dirty="0"/>
              <a:t>variable est d'abord </a:t>
            </a:r>
            <a:r>
              <a:rPr lang="fr-FR" sz="2400" dirty="0" smtClean="0"/>
              <a:t>incrémentée (décrémentée</a:t>
            </a:r>
            <a:r>
              <a:rPr lang="fr-FR" sz="2400" dirty="0"/>
              <a:t>) de 1. L'affectation est ensuite effectuée.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 smtClean="0">
                <a:solidFill>
                  <a:srgbClr val="0070C0"/>
                </a:solidFill>
              </a:rPr>
              <a:t>post-incrémentation </a:t>
            </a:r>
            <a:r>
              <a:rPr lang="fr-FR" sz="2400" b="1" dirty="0">
                <a:solidFill>
                  <a:srgbClr val="0070C0"/>
                </a:solidFill>
              </a:rPr>
              <a:t>(post-décrémentation</a:t>
            </a:r>
            <a:r>
              <a:rPr lang="fr-FR" sz="2400" b="1" dirty="0" smtClean="0">
                <a:solidFill>
                  <a:srgbClr val="0070C0"/>
                </a:solidFill>
              </a:rPr>
              <a:t>)  :</a:t>
            </a:r>
          </a:p>
          <a:p>
            <a:pPr marL="0" indent="0">
              <a:buNone/>
            </a:pPr>
            <a:r>
              <a:rPr lang="fr-FR" sz="2400" dirty="0" smtClean="0"/>
              <a:t>L'affectation </a:t>
            </a:r>
            <a:r>
              <a:rPr lang="fr-FR" sz="2400" dirty="0"/>
              <a:t>(sans les ++ (--)) </a:t>
            </a:r>
            <a:r>
              <a:rPr lang="fr-FR" sz="2400" dirty="0" smtClean="0"/>
              <a:t>est effectuée </a:t>
            </a:r>
            <a:r>
              <a:rPr lang="fr-FR" sz="2400" dirty="0"/>
              <a:t>avant l'incrémentation (décrémentation</a:t>
            </a:r>
            <a:r>
              <a:rPr lang="fr-FR" sz="2400" dirty="0" smtClean="0"/>
              <a:t>).</a:t>
            </a:r>
          </a:p>
          <a:p>
            <a:pPr marL="0" indent="0">
              <a:buNone/>
            </a:pPr>
            <a:endParaRPr lang="fr-FR" sz="26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8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solidFill>
                  <a:schemeClr val="tx2">
                    <a:lumMod val="75000"/>
                  </a:schemeClr>
                </a:solidFill>
              </a:rPr>
              <a:t>Exemples :</a:t>
            </a:r>
            <a:br>
              <a:rPr lang="fr-FR" b="1" u="sng" dirty="0">
                <a:solidFill>
                  <a:schemeClr val="tx2">
                    <a:lumMod val="75000"/>
                  </a:schemeClr>
                </a:solidFill>
              </a:rPr>
            </a:b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671262"/>
              </p:ext>
            </p:extLst>
          </p:nvPr>
        </p:nvGraphicFramePr>
        <p:xfrm>
          <a:off x="611560" y="206084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Equivalent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Résultats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i++;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i=i+1;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i=4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--i;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i=i-1;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i=2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i= ++j;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j=j+1;          i=j;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j=6 et i=6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j= ++i + 5;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i=i+1; j=i+5;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i=4 et j=9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27584" y="1298081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Soient i=3 et j=5,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53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296144"/>
          </a:xfrm>
        </p:spPr>
        <p:txBody>
          <a:bodyPr>
            <a:noAutofit/>
          </a:bodyPr>
          <a:lstStyle/>
          <a:p>
            <a:r>
              <a:rPr 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LES OPERATEURS DE TRAITEMENT DE BITS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/>
          <a:lstStyle/>
          <a:p>
            <a:r>
              <a:rPr lang="fr-FR" b="1" u="sng" dirty="0">
                <a:solidFill>
                  <a:schemeClr val="tx2"/>
                </a:solidFill>
              </a:rPr>
              <a:t>Définition :</a:t>
            </a:r>
            <a:endParaRPr lang="fr-FR" dirty="0"/>
          </a:p>
          <a:p>
            <a:r>
              <a:rPr lang="fr-FR" sz="2400" dirty="0"/>
              <a:t>Les opérateurs de traitement de bits en C s'appliquent uniquement à des entiers ou </a:t>
            </a:r>
            <a:r>
              <a:rPr lang="fr-FR" sz="2400" dirty="0" smtClean="0"/>
              <a:t>des caractères</a:t>
            </a:r>
            <a:r>
              <a:rPr lang="fr-FR" sz="2400" dirty="0"/>
              <a:t>. Ils ne s'appliquent, donc, pas à des opérandes réels (de type float ou double</a:t>
            </a:r>
            <a:r>
              <a:rPr lang="fr-FR" sz="2400" dirty="0" smtClean="0"/>
              <a:t>).</a:t>
            </a:r>
          </a:p>
          <a:p>
            <a:pPr marL="0" indent="0">
              <a:buNone/>
            </a:pPr>
            <a:endParaRPr lang="fr-FR" sz="28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7516"/>
              </p:ext>
            </p:extLst>
          </p:nvPr>
        </p:nvGraphicFramePr>
        <p:xfrm>
          <a:off x="1403648" y="386104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Opérateur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Traitement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&amp;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 binaire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 binaire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 exclusif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décalage à gauche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décalage à droite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complément à 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5022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395</Words>
  <Application>Microsoft Office PowerPoint</Application>
  <PresentationFormat>Affichage à l'écran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Nom de projet: les expressions en langage C</vt:lpstr>
      <vt:lpstr>Les expressions</vt:lpstr>
      <vt:lpstr>Les opérations arithmétiques</vt:lpstr>
      <vt:lpstr>Les expressions booléenes (logique)</vt:lpstr>
      <vt:lpstr>Les opérateurs</vt:lpstr>
      <vt:lpstr>LES OPERATEURS ++ ET --</vt:lpstr>
      <vt:lpstr>Exemples : </vt:lpstr>
      <vt:lpstr>LES OPERATEURS DE TRAITEMENT DE BITS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de projet: les expressions en langage C</dc:title>
  <dc:creator>SOUKA</dc:creator>
  <cp:lastModifiedBy>HP</cp:lastModifiedBy>
  <cp:revision>11</cp:revision>
  <dcterms:created xsi:type="dcterms:W3CDTF">2019-09-20T22:54:47Z</dcterms:created>
  <dcterms:modified xsi:type="dcterms:W3CDTF">2019-09-20T22:53:53Z</dcterms:modified>
</cp:coreProperties>
</file>