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882CCC-79EF-4883-B3CC-11AF57EA7E1A}" type="datetimeFigureOut">
              <a:rPr lang="fr-FR" smtClean="0"/>
              <a:pPr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83462F-CC34-40AB-94A7-C9160BBCE447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10895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CCC-79EF-4883-B3CC-11AF57EA7E1A}" type="datetimeFigureOut">
              <a:rPr lang="fr-FR" smtClean="0"/>
              <a:pPr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62F-CC34-40AB-94A7-C9160BBCE44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88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CCC-79EF-4883-B3CC-11AF57EA7E1A}" type="datetimeFigureOut">
              <a:rPr lang="fr-FR" smtClean="0"/>
              <a:pPr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62F-CC34-40AB-94A7-C9160BBCE44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50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CCC-79EF-4883-B3CC-11AF57EA7E1A}" type="datetimeFigureOut">
              <a:rPr lang="fr-FR" smtClean="0"/>
              <a:pPr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62F-CC34-40AB-94A7-C9160BBCE44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882CCC-79EF-4883-B3CC-11AF57EA7E1A}" type="datetimeFigureOut">
              <a:rPr lang="fr-FR" smtClean="0"/>
              <a:pPr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3462F-CC34-40AB-94A7-C9160BBCE4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7230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CCC-79EF-4883-B3CC-11AF57EA7E1A}" type="datetimeFigureOut">
              <a:rPr lang="fr-FR" smtClean="0"/>
              <a:pPr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62F-CC34-40AB-94A7-C9160BBCE44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36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CCC-79EF-4883-B3CC-11AF57EA7E1A}" type="datetimeFigureOut">
              <a:rPr lang="fr-FR" smtClean="0"/>
              <a:pPr/>
              <a:t>01/10/2019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62F-CC34-40AB-94A7-C9160BBCE44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CCC-79EF-4883-B3CC-11AF57EA7E1A}" type="datetimeFigureOut">
              <a:rPr lang="fr-FR" smtClean="0"/>
              <a:pPr/>
              <a:t>01/10/2019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62F-CC34-40AB-94A7-C9160BBCE44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7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2CCC-79EF-4883-B3CC-11AF57EA7E1A}" type="datetimeFigureOut">
              <a:rPr lang="fr-FR" smtClean="0"/>
              <a:pPr/>
              <a:t>01/10/2019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462F-CC34-40AB-94A7-C9160BBCE44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6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882CCC-79EF-4883-B3CC-11AF57EA7E1A}" type="datetimeFigureOut">
              <a:rPr lang="fr-FR" smtClean="0"/>
              <a:pPr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3462F-CC34-40AB-94A7-C9160BBCE4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61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882CCC-79EF-4883-B3CC-11AF57EA7E1A}" type="datetimeFigureOut">
              <a:rPr lang="fr-FR" smtClean="0"/>
              <a:pPr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3462F-CC34-40AB-94A7-C9160BBCE4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05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882CCC-79EF-4883-B3CC-11AF57EA7E1A}" type="datetimeFigureOut">
              <a:rPr lang="fr-FR" smtClean="0"/>
              <a:pPr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83462F-CC34-40AB-94A7-C9160BBCE4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204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F3EBB-B861-439D-84CA-B9A269C79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/>
              <a:t>Nom et </a:t>
            </a:r>
            <a:r>
              <a:rPr lang="fr-FR" sz="5400" dirty="0" err="1"/>
              <a:t>prénom:wissal</a:t>
            </a:r>
            <a:r>
              <a:rPr lang="fr-FR" sz="5400" dirty="0"/>
              <a:t> </a:t>
            </a:r>
            <a:r>
              <a:rPr lang="fr-FR" sz="5400" dirty="0" err="1"/>
              <a:t>samaka</a:t>
            </a: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F46AE5-0ACB-46E1-96E3-A308D745D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Nom du sujet: les expression en langage c</a:t>
            </a:r>
          </a:p>
        </p:txBody>
      </p:sp>
    </p:spTree>
    <p:extLst>
      <p:ext uri="{BB962C8B-B14F-4D97-AF65-F5344CB8AC3E}">
        <p14:creationId xmlns:p14="http://schemas.microsoft.com/office/powerpoint/2010/main" val="139240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B5C0F-79D0-4789-8FE7-1BFEAE13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Opération Arythmique: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F0432-F81E-4875-91BF-C07AF904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768" y="1428750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200" dirty="0"/>
          </a:p>
          <a:p>
            <a:endParaRPr lang="fr-FR" sz="1200" dirty="0"/>
          </a:p>
          <a:p>
            <a:r>
              <a:rPr lang="fr-FR" sz="3200" b="1" dirty="0"/>
              <a:t>1. Opérations arithmétiques en langage C, C++:</a:t>
            </a:r>
          </a:p>
          <a:p>
            <a:r>
              <a:rPr lang="fr-FR" sz="2400" dirty="0"/>
              <a:t>Les opérateurs arithmétiques traditionnels sont: </a:t>
            </a:r>
            <a:r>
              <a:rPr lang="fr-FR" sz="2400" b="1" dirty="0"/>
              <a:t>+ - * / et % </a:t>
            </a:r>
            <a:r>
              <a:rPr lang="fr-FR" sz="2400" dirty="0"/>
              <a:t>reste de la division entière .</a:t>
            </a:r>
          </a:p>
          <a:p>
            <a:pPr lvl="1"/>
            <a:r>
              <a:rPr lang="en-US" sz="2400" i="0" dirty="0"/>
              <a:t>#include &lt;</a:t>
            </a:r>
            <a:r>
              <a:rPr lang="en-US" sz="2400" i="0" dirty="0" err="1"/>
              <a:t>float.h</a:t>
            </a:r>
            <a:r>
              <a:rPr lang="en-US" sz="2400" i="0" dirty="0"/>
              <a:t>&gt; void main(void)</a:t>
            </a:r>
          </a:p>
          <a:p>
            <a:pPr lvl="1"/>
            <a:r>
              <a:rPr lang="fr-FR" sz="2400" i="0" dirty="0"/>
              <a:t>{</a:t>
            </a:r>
            <a:endParaRPr lang="fr-FR" sz="2400" dirty="0"/>
          </a:p>
          <a:p>
            <a:r>
              <a:rPr lang="nn-NO" sz="2400" dirty="0"/>
              <a:t>int i = 10, j = 4, k; float x;</a:t>
            </a:r>
          </a:p>
          <a:p>
            <a:pPr marL="0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5659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17293-E2E4-4981-B288-4264BD3A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90869"/>
            <a:ext cx="9601200" cy="3581400"/>
          </a:xfrm>
        </p:spPr>
        <p:txBody>
          <a:bodyPr/>
          <a:lstStyle/>
          <a:p>
            <a:r>
              <a:rPr lang="fr-FR" dirty="0"/>
              <a:t>k = i + j</a:t>
            </a:r>
          </a:p>
          <a:p>
            <a:r>
              <a:rPr lang="fr-FR" dirty="0"/>
              <a:t>X = i;</a:t>
            </a:r>
          </a:p>
          <a:p>
            <a:r>
              <a:rPr lang="fr-FR" dirty="0"/>
              <a:t>X = i/j;</a:t>
            </a:r>
          </a:p>
          <a:p>
            <a:r>
              <a:rPr lang="fr-FR" dirty="0"/>
              <a:t>x = (</a:t>
            </a:r>
            <a:r>
              <a:rPr lang="fr-FR" dirty="0" err="1"/>
              <a:t>float</a:t>
            </a:r>
            <a:r>
              <a:rPr lang="fr-FR" dirty="0"/>
              <a:t>) i/j;</a:t>
            </a:r>
          </a:p>
          <a:p>
            <a:endParaRPr lang="fr-FR" dirty="0"/>
          </a:p>
          <a:p>
            <a:r>
              <a:rPr lang="fr-FR" dirty="0"/>
              <a:t>k = </a:t>
            </a:r>
            <a:r>
              <a:rPr lang="fr-FR" dirty="0" err="1"/>
              <a:t>i%j</a:t>
            </a:r>
            <a:r>
              <a:rPr lang="fr-FR" dirty="0"/>
              <a:t>; // reste de la division entière</a:t>
            </a:r>
          </a:p>
          <a:p>
            <a:r>
              <a:rPr lang="fr-FR" dirty="0"/>
              <a:t>// % ne s'applique pas aux </a:t>
            </a:r>
            <a:r>
              <a:rPr lang="fr-FR" dirty="0" err="1"/>
              <a:t>float</a:t>
            </a:r>
            <a:r>
              <a:rPr lang="fr-FR" dirty="0"/>
              <a:t> et aux double. X = 1.5; i=5;</a:t>
            </a:r>
          </a:p>
          <a:p>
            <a:r>
              <a:rPr lang="fr-FR" dirty="0"/>
              <a:t>k = i-j;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00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DDCDD-BCE3-4E2E-98E7-85064A99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BF522-D132-4CF0-8437-6B95D7B0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6736"/>
            <a:ext cx="9601200" cy="4550664"/>
          </a:xfrm>
        </p:spPr>
        <p:txBody>
          <a:bodyPr>
            <a:normAutofit fontScale="25000" lnSpcReduction="20000"/>
          </a:bodyPr>
          <a:lstStyle/>
          <a:p>
            <a:r>
              <a:rPr lang="fr-FR" b="1" dirty="0"/>
              <a:t>2. </a:t>
            </a:r>
            <a:r>
              <a:rPr lang="fr-FR" sz="8000" b="1" dirty="0"/>
              <a:t>Opérations +=, -=, *=, /= en langage C et C++</a:t>
            </a:r>
          </a:p>
          <a:p>
            <a:r>
              <a:rPr lang="fr-FR" sz="6400" dirty="0"/>
              <a:t>Pour faciliter l'écriture du code</a:t>
            </a:r>
          </a:p>
          <a:p>
            <a:r>
              <a:rPr lang="fr-FR" sz="6400" dirty="0"/>
              <a:t>Au lieu d'écrire y = y + 20;</a:t>
            </a:r>
          </a:p>
          <a:p>
            <a:r>
              <a:rPr lang="fr-FR" sz="6400" dirty="0"/>
              <a:t>on peut écrire y += 20;</a:t>
            </a:r>
          </a:p>
          <a:p>
            <a:r>
              <a:rPr lang="fr-FR" sz="6400" dirty="0"/>
              <a:t>De même,</a:t>
            </a:r>
          </a:p>
          <a:p>
            <a:r>
              <a:rPr lang="fr-FR" sz="6400" dirty="0" err="1"/>
              <a:t>jj</a:t>
            </a:r>
            <a:r>
              <a:rPr lang="fr-FR" sz="6400" dirty="0"/>
              <a:t>=</a:t>
            </a:r>
            <a:r>
              <a:rPr lang="fr-FR" sz="6400" dirty="0" err="1"/>
              <a:t>jj</a:t>
            </a:r>
            <a:r>
              <a:rPr lang="fr-FR" sz="6400" dirty="0"/>
              <a:t>+k; peut s'écrire </a:t>
            </a:r>
            <a:r>
              <a:rPr lang="fr-FR" sz="6400" dirty="0" err="1"/>
              <a:t>jj</a:t>
            </a:r>
            <a:r>
              <a:rPr lang="fr-FR" sz="6400" dirty="0"/>
              <a:t> += k;</a:t>
            </a:r>
          </a:p>
          <a:p>
            <a:r>
              <a:rPr lang="fr-FR" sz="6400" dirty="0"/>
              <a:t>ii = 3*ii; ii *= 3;</a:t>
            </a:r>
          </a:p>
          <a:p>
            <a:r>
              <a:rPr lang="fr-FR" sz="6400" dirty="0"/>
              <a:t>etc...</a:t>
            </a:r>
          </a:p>
          <a:p>
            <a:r>
              <a:rPr lang="fr-FR" sz="6400" b="1" dirty="0"/>
              <a:t>3. Opérateurs logiques en langage C, C++</a:t>
            </a:r>
          </a:p>
          <a:p>
            <a:r>
              <a:rPr lang="fr-FR" sz="6400" dirty="0"/>
              <a:t>&gt; &gt;= &lt; &lt;= tests de supériorité et d'infériorité</a:t>
            </a:r>
          </a:p>
          <a:p>
            <a:r>
              <a:rPr lang="fr-FR" sz="6400" dirty="0"/>
              <a:t>== et != tests d'égalité et d'inégalité</a:t>
            </a:r>
          </a:p>
          <a:p>
            <a:r>
              <a:rPr lang="fr-FR" sz="6400" dirty="0"/>
              <a:t>&amp;&amp; et || ET </a:t>
            </a:r>
            <a:r>
              <a:rPr lang="fr-FR" sz="6400" dirty="0" err="1"/>
              <a:t>et</a:t>
            </a:r>
            <a:r>
              <a:rPr lang="fr-FR" sz="6400" dirty="0"/>
              <a:t> OU logiques</a:t>
            </a:r>
          </a:p>
          <a:p>
            <a:r>
              <a:rPr lang="fr-FR" sz="6400" dirty="0"/>
              <a:t>#</a:t>
            </a:r>
            <a:r>
              <a:rPr lang="fr-FR" sz="6400" dirty="0" err="1"/>
              <a:t>include</a:t>
            </a:r>
            <a:r>
              <a:rPr lang="fr-FR" sz="6400" dirty="0"/>
              <a:t> &lt;</a:t>
            </a:r>
            <a:r>
              <a:rPr lang="fr-FR" sz="6400" dirty="0" err="1"/>
              <a:t>conio.h</a:t>
            </a:r>
            <a:r>
              <a:rPr lang="fr-FR" sz="6400" dirty="0"/>
              <a:t>&gt;</a:t>
            </a:r>
          </a:p>
          <a:p>
            <a:r>
              <a:rPr lang="fr-FR" sz="6400" dirty="0" err="1"/>
              <a:t>void</a:t>
            </a:r>
            <a:r>
              <a:rPr lang="fr-FR" sz="6400" dirty="0"/>
              <a:t> main(</a:t>
            </a:r>
            <a:r>
              <a:rPr lang="fr-FR" sz="6400" dirty="0" err="1"/>
              <a:t>void</a:t>
            </a:r>
            <a:r>
              <a:rPr lang="fr-FR" sz="6400" dirty="0"/>
              <a:t>)</a:t>
            </a:r>
          </a:p>
          <a:p>
            <a:r>
              <a:rPr lang="fr-FR" sz="6400" dirty="0"/>
              <a:t>{</a:t>
            </a:r>
          </a:p>
          <a:p>
            <a:r>
              <a:rPr lang="fr-FR" sz="6400" dirty="0" err="1"/>
              <a:t>int</a:t>
            </a:r>
            <a:r>
              <a:rPr lang="fr-FR" sz="6400" dirty="0"/>
              <a:t> x,</a:t>
            </a:r>
            <a:endParaRPr lang="fr-FR" sz="6400" b="1" dirty="0"/>
          </a:p>
          <a:p>
            <a:r>
              <a:rPr lang="fr-FR" sz="6400" dirty="0" err="1"/>
              <a:t>printf</a:t>
            </a:r>
            <a:r>
              <a:rPr lang="fr-FR" sz="6400" dirty="0"/>
              <a:t>("x et \n"); </a:t>
            </a:r>
            <a:r>
              <a:rPr lang="fr-FR" sz="6400" dirty="0" err="1"/>
              <a:t>scanf</a:t>
            </a:r>
            <a:r>
              <a:rPr lang="fr-FR" sz="6400" dirty="0"/>
              <a:t>("%d %d", &amp;x, &amp;y);</a:t>
            </a:r>
          </a:p>
          <a:p>
            <a:r>
              <a:rPr lang="fr-FR" sz="800" dirty="0"/>
              <a:t>if (x==y) </a:t>
            </a:r>
            <a:r>
              <a:rPr lang="fr-FR" sz="800" dirty="0" err="1"/>
              <a:t>printf</a:t>
            </a:r>
            <a:r>
              <a:rPr lang="fr-FR" sz="800" dirty="0"/>
              <a:t>("égalité entre x et y \n");</a:t>
            </a:r>
          </a:p>
          <a:p>
            <a:endParaRPr lang="fr-FR" sz="6400" dirty="0"/>
          </a:p>
          <a:p>
            <a:endParaRPr lang="fr-FR" sz="6400" dirty="0"/>
          </a:p>
          <a:p>
            <a:pPr lvl="2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406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Accueil Programmation Base de données PTI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7360" y="1670304"/>
            <a:ext cx="9601200" cy="4197096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600" b="1" dirty="0"/>
          </a:p>
          <a:p>
            <a:r>
              <a:rPr lang="fr-FR" sz="1600" dirty="0"/>
              <a:t>30/09/2019 Opérations arithmétiques et logiques en C, C++</a:t>
            </a:r>
          </a:p>
          <a:p>
            <a:r>
              <a:rPr lang="fr-FR" sz="1600" dirty="0"/>
              <a:t>www.liensfavoris.com/programmation/exemple-p107.html 2/2</a:t>
            </a:r>
          </a:p>
          <a:p>
            <a:r>
              <a:rPr lang="fr-FR" sz="1600" dirty="0"/>
              <a:t>if (x!=y) </a:t>
            </a:r>
            <a:r>
              <a:rPr lang="fr-FR" sz="1600" dirty="0" err="1"/>
              <a:t>printf</a:t>
            </a:r>
            <a:r>
              <a:rPr lang="fr-FR" sz="1600" dirty="0"/>
              <a:t>("x différent de y \n");</a:t>
            </a:r>
          </a:p>
          <a:p>
            <a:r>
              <a:rPr lang="fr-FR" sz="1600" dirty="0"/>
              <a:t>if (x&gt;y) </a:t>
            </a:r>
            <a:r>
              <a:rPr lang="fr-FR" sz="1600" dirty="0" err="1"/>
              <a:t>printf</a:t>
            </a:r>
            <a:r>
              <a:rPr lang="fr-FR" sz="1600" dirty="0"/>
              <a:t>("x plus grand que y \n");</a:t>
            </a:r>
          </a:p>
          <a:p>
            <a:r>
              <a:rPr lang="fr-FR" sz="1600" dirty="0"/>
              <a:t>if (x&gt;=y) </a:t>
            </a:r>
            <a:r>
              <a:rPr lang="fr-FR" sz="1600" dirty="0" err="1"/>
              <a:t>printf</a:t>
            </a:r>
            <a:r>
              <a:rPr lang="fr-FR" sz="1600" dirty="0"/>
              <a:t>("x plus grand ou égal à y \n");</a:t>
            </a:r>
          </a:p>
          <a:p>
            <a:r>
              <a:rPr lang="fr-FR" sz="1600" dirty="0"/>
              <a:t>if (x&gt;=2 &amp;&amp; x&lt;=10) </a:t>
            </a:r>
            <a:r>
              <a:rPr lang="fr-FR" sz="1600" dirty="0" err="1"/>
              <a:t>printf</a:t>
            </a:r>
            <a:r>
              <a:rPr lang="fr-FR" sz="1600" dirty="0"/>
              <a:t>("x entre 2 et 10 inclus \n");</a:t>
            </a:r>
          </a:p>
          <a:p>
            <a:r>
              <a:rPr lang="fr-FR" sz="1600" dirty="0"/>
              <a:t>/*</a:t>
            </a:r>
          </a:p>
          <a:p>
            <a:r>
              <a:rPr lang="fr-FR" sz="1600" dirty="0"/>
              <a:t>pour afficher en C++, utiliser cout</a:t>
            </a:r>
          </a:p>
          <a:p>
            <a:r>
              <a:rPr lang="fr-FR" sz="1600" dirty="0"/>
              <a:t>exemple</a:t>
            </a:r>
          </a:p>
          <a:p>
            <a:r>
              <a:rPr lang="fr-FR" sz="1600" dirty="0"/>
              <a:t>if (x==y) cout &lt;&lt; "égalité entre x et y \n";</a:t>
            </a:r>
          </a:p>
          <a:p>
            <a:r>
              <a:rPr lang="fr-FR" sz="1600" dirty="0"/>
              <a:t>if (x!=y) cout &lt;&lt; "x différent de y \n";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8019" y="101346"/>
            <a:ext cx="9601200" cy="1485900"/>
          </a:xfrm>
        </p:spPr>
        <p:txBody>
          <a:bodyPr>
            <a:normAutofit/>
          </a:bodyPr>
          <a:lstStyle/>
          <a:p>
            <a:r>
              <a:rPr lang="fr-FR" b="1" dirty="0"/>
              <a:t>Les Expressions Logiques(</a:t>
            </a:r>
            <a:r>
              <a:rPr lang="fr-FR" b="1" dirty="0" err="1"/>
              <a:t>boléen</a:t>
            </a:r>
            <a:r>
              <a:rPr lang="fr-FR" b="1" dirty="0"/>
              <a:t>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816" y="844296"/>
            <a:ext cx="9601200" cy="6559296"/>
          </a:xfrm>
        </p:spPr>
        <p:txBody>
          <a:bodyPr>
            <a:normAutofit fontScale="25000" lnSpcReduction="20000"/>
          </a:bodyPr>
          <a:lstStyle/>
          <a:p>
            <a:r>
              <a:rPr lang="fr-FR" sz="7200" b="1" dirty="0"/>
              <a:t>Variable booléenne</a:t>
            </a:r>
          </a:p>
          <a:p>
            <a:r>
              <a:rPr lang="fr-FR" sz="7200" dirty="0"/>
              <a:t>Le type booléen est un type de variable, tout comme le type entier ou chaine de caractères.</a:t>
            </a:r>
          </a:p>
          <a:p>
            <a:r>
              <a:rPr lang="fr-FR" sz="7200" dirty="0"/>
              <a:t>Une variable de ce type sert à représenter une information qui peut être vraie ou fausse.</a:t>
            </a:r>
          </a:p>
          <a:p>
            <a:r>
              <a:rPr lang="fr-FR" sz="7200" dirty="0"/>
              <a:t>Par exemple dans un programme de gestion de marchandises, on pourrait avoir une variable</a:t>
            </a:r>
          </a:p>
          <a:p>
            <a:r>
              <a:rPr lang="fr-FR" sz="7200" b="1" dirty="0" err="1"/>
              <a:t>RuptureDeStock</a:t>
            </a:r>
            <a:r>
              <a:rPr lang="fr-FR" sz="7200" b="1" dirty="0"/>
              <a:t> qui nous permettrait de savoir si le stock de marchandises est épuisé.</a:t>
            </a:r>
          </a:p>
          <a:p>
            <a:r>
              <a:rPr lang="fr-FR" sz="7200" dirty="0"/>
              <a:t>De manière générale :</a:t>
            </a:r>
          </a:p>
          <a:p>
            <a:r>
              <a:rPr lang="fr-FR" sz="7200" dirty="0"/>
              <a:t>Une </a:t>
            </a:r>
            <a:r>
              <a:rPr lang="fr-FR" sz="7200" b="1" dirty="0"/>
              <a:t>variable booléenne est une variable qui peut prendre deux valeurs : </a:t>
            </a:r>
            <a:r>
              <a:rPr lang="fr-FR" sz="7200" b="1" dirty="0" err="1"/>
              <a:t>true</a:t>
            </a:r>
            <a:r>
              <a:rPr lang="fr-FR" sz="7200" b="1" dirty="0"/>
              <a:t> (vrai) et false (faux).</a:t>
            </a:r>
          </a:p>
          <a:p>
            <a:r>
              <a:rPr lang="fr-FR" sz="7200" dirty="0"/>
              <a:t>Il n'y a donc que deux littéraux de type booléen.</a:t>
            </a:r>
          </a:p>
          <a:p>
            <a:r>
              <a:rPr lang="fr-FR" sz="7200" dirty="0"/>
              <a:t>En Pascal, le type booléen se note </a:t>
            </a:r>
            <a:r>
              <a:rPr lang="fr-FR" sz="7200" b="1" dirty="0" err="1"/>
              <a:t>Boolean</a:t>
            </a:r>
            <a:r>
              <a:rPr lang="fr-FR" sz="7200" b="1" dirty="0"/>
              <a:t> et une variable booléenne se déclare de la manière suivante:</a:t>
            </a:r>
          </a:p>
          <a:p>
            <a:r>
              <a:rPr lang="fr-FR" sz="7200" b="1" dirty="0"/>
              <a:t>Var nom de la variable : </a:t>
            </a:r>
            <a:r>
              <a:rPr lang="fr-FR" sz="7200" b="1" dirty="0" err="1"/>
              <a:t>Boolean</a:t>
            </a:r>
            <a:r>
              <a:rPr lang="fr-FR" sz="7200" b="1" dirty="0"/>
              <a:t> ;</a:t>
            </a:r>
          </a:p>
          <a:p>
            <a:r>
              <a:rPr lang="fr-FR" sz="7200" dirty="0"/>
              <a:t>On pourrait par exemple écrire :</a:t>
            </a:r>
          </a:p>
          <a:p>
            <a:r>
              <a:rPr lang="fr-FR" sz="7200" b="1" dirty="0"/>
              <a:t>Var </a:t>
            </a:r>
            <a:r>
              <a:rPr lang="fr-FR" sz="7200" b="1" dirty="0" err="1"/>
              <a:t>RuptureDeStock</a:t>
            </a:r>
            <a:r>
              <a:rPr lang="fr-FR" sz="7200" b="1" dirty="0"/>
              <a:t> : </a:t>
            </a:r>
            <a:r>
              <a:rPr lang="fr-FR" sz="7200" b="1" dirty="0" err="1"/>
              <a:t>Boolean</a:t>
            </a:r>
            <a:r>
              <a:rPr lang="fr-FR" sz="7200" b="1" dirty="0"/>
              <a:t>;</a:t>
            </a:r>
          </a:p>
          <a:p>
            <a:r>
              <a:rPr lang="fr-FR" sz="7200" dirty="0" err="1"/>
              <a:t>RuptureDeStock</a:t>
            </a:r>
            <a:r>
              <a:rPr lang="fr-FR" sz="7200" dirty="0"/>
              <a:t> := </a:t>
            </a:r>
            <a:r>
              <a:rPr lang="fr-FR" sz="7200" dirty="0" err="1"/>
              <a:t>True</a:t>
            </a:r>
            <a:r>
              <a:rPr lang="fr-FR" sz="7200" dirty="0"/>
              <a:t>;</a:t>
            </a:r>
          </a:p>
          <a:p>
            <a:r>
              <a:rPr lang="fr-FR" sz="7200" dirty="0"/>
              <a:t>La première instruction déclare une variable booléenne nommée </a:t>
            </a:r>
            <a:r>
              <a:rPr lang="fr-FR" sz="7200" b="1" dirty="0" err="1"/>
              <a:t>RuptureDeStock</a:t>
            </a:r>
            <a:r>
              <a:rPr lang="fr-FR" sz="7200" b="1" dirty="0"/>
              <a:t>. La deuxième lui</a:t>
            </a:r>
          </a:p>
          <a:p>
            <a:r>
              <a:rPr lang="fr-FR" sz="7200" dirty="0"/>
              <a:t>affecte la valeur </a:t>
            </a:r>
            <a:r>
              <a:rPr lang="fr-FR" sz="7200" b="1" dirty="0" err="1"/>
              <a:t>True</a:t>
            </a:r>
            <a:r>
              <a:rPr lang="fr-FR" sz="7200" b="1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61</TotalTime>
  <Words>587</Words>
  <Application>Microsoft Office PowerPoint</Application>
  <PresentationFormat>Grand écran</PresentationFormat>
  <Paragraphs>68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Franklin Gothic Book</vt:lpstr>
      <vt:lpstr>Cadrage</vt:lpstr>
      <vt:lpstr>Nom et prénom:wissal samaka</vt:lpstr>
      <vt:lpstr>Opération Arythmique:</vt:lpstr>
      <vt:lpstr>Présentation PowerPoint</vt:lpstr>
      <vt:lpstr>    </vt:lpstr>
      <vt:lpstr>Accueil Programmation Base de données PTI </vt:lpstr>
      <vt:lpstr>Les Expressions Logiques(boléen)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et prénom:wissal samaka</dc:title>
  <dc:creator>Stagiaire</dc:creator>
  <cp:lastModifiedBy>Stagiaire</cp:lastModifiedBy>
  <cp:revision>8</cp:revision>
  <dcterms:created xsi:type="dcterms:W3CDTF">2019-06-11T09:15:57Z</dcterms:created>
  <dcterms:modified xsi:type="dcterms:W3CDTF">2019-10-01T14:43:21Z</dcterms:modified>
</cp:coreProperties>
</file>