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E105D-D8C8-45EA-9518-D137111D9F70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8972A-4BAC-4B8D-9CAB-426527BF40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152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8972A-4BAC-4B8D-9CAB-426527BF40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88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7D68-58C8-4911-B0BC-906DADE1D394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1D46-75C4-4B62-A9B0-6734B0949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10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7D68-58C8-4911-B0BC-906DADE1D394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1D46-75C4-4B62-A9B0-6734B0949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2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7D68-58C8-4911-B0BC-906DADE1D394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1D46-75C4-4B62-A9B0-6734B0949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646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7D68-58C8-4911-B0BC-906DADE1D394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1D46-75C4-4B62-A9B0-6734B0949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889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7D68-58C8-4911-B0BC-906DADE1D394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1D46-75C4-4B62-A9B0-6734B0949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633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7D68-58C8-4911-B0BC-906DADE1D394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1D46-75C4-4B62-A9B0-6734B0949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741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7D68-58C8-4911-B0BC-906DADE1D394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1D46-75C4-4B62-A9B0-6734B0949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70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7D68-58C8-4911-B0BC-906DADE1D394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1D46-75C4-4B62-A9B0-6734B0949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969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7D68-58C8-4911-B0BC-906DADE1D394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1D46-75C4-4B62-A9B0-6734B0949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1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7D68-58C8-4911-B0BC-906DADE1D394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4D71D46-75C4-4B62-A9B0-6734B0949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14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7D68-58C8-4911-B0BC-906DADE1D394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1D46-75C4-4B62-A9B0-6734B0949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23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7D68-58C8-4911-B0BC-906DADE1D394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1D46-75C4-4B62-A9B0-6734B0949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35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7D68-58C8-4911-B0BC-906DADE1D394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1D46-75C4-4B62-A9B0-6734B0949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00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7D68-58C8-4911-B0BC-906DADE1D394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1D46-75C4-4B62-A9B0-6734B0949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71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7D68-58C8-4911-B0BC-906DADE1D394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1D46-75C4-4B62-A9B0-6734B0949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61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7D68-58C8-4911-B0BC-906DADE1D394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1D46-75C4-4B62-A9B0-6734B0949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5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7D68-58C8-4911-B0BC-906DADE1D394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1D46-75C4-4B62-A9B0-6734B0949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17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127D68-58C8-4911-B0BC-906DADE1D394}" type="datetimeFigureOut">
              <a:rPr lang="fr-FR" smtClean="0"/>
              <a:t>30/09/2019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D71D46-75C4-4B62-A9B0-6734B09491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3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F97A9-B1D8-4059-9A50-E78E3A5FC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1056511"/>
            <a:ext cx="8574622" cy="2616199"/>
          </a:xfrm>
        </p:spPr>
        <p:txBody>
          <a:bodyPr/>
          <a:lstStyle/>
          <a:p>
            <a:pPr algn="l"/>
            <a:r>
              <a:rPr lang="fr-FR" dirty="0">
                <a:solidFill>
                  <a:srgbClr val="0070C0"/>
                </a:solidFill>
                <a:latin typeface="Impact" panose="020B0806030902050204" pitchFamily="34" charset="0"/>
              </a:rPr>
              <a:t>Tableaux :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585367-7586-44C5-A6D9-D1E66C0B7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fr-FR" dirty="0"/>
              <a:t>Définition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fr-FR" dirty="0"/>
              <a:t>Pointeur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fr-FR" dirty="0"/>
              <a:t>Chaine De Caractère</a:t>
            </a:r>
          </a:p>
        </p:txBody>
      </p:sp>
    </p:spTree>
    <p:extLst>
      <p:ext uri="{BB962C8B-B14F-4D97-AF65-F5344CB8AC3E}">
        <p14:creationId xmlns:p14="http://schemas.microsoft.com/office/powerpoint/2010/main" val="243503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F5C74-A4FC-4EE8-BFAD-3D4BD1FF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  <a:latin typeface="Impact" panose="020B0806030902050204" pitchFamily="34" charset="0"/>
              </a:rPr>
              <a:t>Le Définition De Tableaux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81AA1C-58DB-4AFC-9F43-48CEFAE4E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944" y="2315308"/>
            <a:ext cx="10818056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/>
              <a:t>Un tableau est une collection de variables de même type que l’on</a:t>
            </a:r>
            <a:br>
              <a:rPr lang="fr-FR" sz="2800" dirty="0"/>
            </a:br>
            <a:r>
              <a:rPr lang="fr-FR" sz="2800" dirty="0"/>
              <a:t>peut accéder individuellement par leur indice dans le tableau </a:t>
            </a:r>
            <a:br>
              <a:rPr lang="fr-FR" sz="2000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72735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49895-7D76-4FE1-BAD2-DF797044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  <a:latin typeface="Impact" panose="020B0806030902050204" pitchFamily="34" charset="0"/>
              </a:rPr>
              <a:t>Pointeurs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CFD7CD-386B-4164-9623-D0EEA694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19885"/>
            <a:ext cx="10018713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3200" dirty="0"/>
              <a:t>Un pointeur est une variable qui contient l'adresse d'une autre variable.</a:t>
            </a:r>
          </a:p>
        </p:txBody>
      </p:sp>
    </p:spTree>
    <p:extLst>
      <p:ext uri="{BB962C8B-B14F-4D97-AF65-F5344CB8AC3E}">
        <p14:creationId xmlns:p14="http://schemas.microsoft.com/office/powerpoint/2010/main" val="29125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27D76-00CE-4C92-AAC2-D74247C5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  <a:latin typeface="Impact" panose="020B0806030902050204" pitchFamily="34" charset="0"/>
              </a:rPr>
              <a:t>Chaine de caractère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2F9D34-67A2-4463-8BB7-18BECC61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/>
              <a:t>Dans un programme informatique, les chaînes de caractères servent à stocker les informations non numériques comme par exemple une liste de nom de personne ou des adresses.</a:t>
            </a:r>
          </a:p>
        </p:txBody>
      </p:sp>
    </p:spTree>
    <p:extLst>
      <p:ext uri="{BB962C8B-B14F-4D97-AF65-F5344CB8AC3E}">
        <p14:creationId xmlns:p14="http://schemas.microsoft.com/office/powerpoint/2010/main" val="901436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21</TotalTime>
  <Words>72</Words>
  <Application>Microsoft Office PowerPoint</Application>
  <PresentationFormat>Grand écran</PresentationFormat>
  <Paragraphs>11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Corbel</vt:lpstr>
      <vt:lpstr>Impact</vt:lpstr>
      <vt:lpstr>Wingdings</vt:lpstr>
      <vt:lpstr>Parallaxe</vt:lpstr>
      <vt:lpstr>Tableaux : </vt:lpstr>
      <vt:lpstr>Le Définition De Tableaux : </vt:lpstr>
      <vt:lpstr>Pointeurs : </vt:lpstr>
      <vt:lpstr>Chaine de caractère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Tableaux :</dc:title>
  <dc:creator>Stagiaire</dc:creator>
  <cp:lastModifiedBy>Stagiaire</cp:lastModifiedBy>
  <cp:revision>2</cp:revision>
  <dcterms:created xsi:type="dcterms:W3CDTF">2019-09-30T09:20:44Z</dcterms:created>
  <dcterms:modified xsi:type="dcterms:W3CDTF">2019-09-30T09:42:21Z</dcterms:modified>
</cp:coreProperties>
</file>