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74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71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89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39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35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1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52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1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2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2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5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4C54-140F-4861-81D0-45BDD92CCA9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0A55AB-9A74-47CF-97DF-51B0AE096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5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3828D-5BF5-452E-8A6B-ECF775AD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066" y="1273353"/>
            <a:ext cx="10698082" cy="3285395"/>
          </a:xfrm>
        </p:spPr>
        <p:txBody>
          <a:bodyPr>
            <a:normAutofit/>
          </a:bodyPr>
          <a:lstStyle/>
          <a:p>
            <a:r>
              <a:rPr lang="fr-FR" sz="2800" dirty="0"/>
              <a:t>    Le </a:t>
            </a:r>
            <a:r>
              <a:rPr lang="fr-FR" sz="2800"/>
              <a:t>développeur multimédia </a:t>
            </a:r>
            <a:r>
              <a:rPr lang="fr-FR" sz="2800" dirty="0"/>
              <a:t>est analyse les besoins des entreprises et crée des programmes sur mesure , ou améliore ceux qui existent.</a:t>
            </a:r>
            <a:br>
              <a:rPr lang="fr-FR" sz="2800" dirty="0"/>
            </a:br>
            <a:r>
              <a:rPr lang="fr-FR" sz="2800" dirty="0"/>
              <a:t>    Une fois le logiciel créé, il le teste, en réalise la</a:t>
            </a:r>
            <a:br>
              <a:rPr lang="fr-FR" sz="2800" dirty="0"/>
            </a:br>
            <a:r>
              <a:rPr lang="fr-FR" sz="2800" dirty="0"/>
              <a:t>documentation technique, s'occupe du suivi et de la formation utilisateur.</a:t>
            </a:r>
          </a:p>
        </p:txBody>
      </p:sp>
    </p:spTree>
    <p:extLst>
      <p:ext uri="{BB962C8B-B14F-4D97-AF65-F5344CB8AC3E}">
        <p14:creationId xmlns:p14="http://schemas.microsoft.com/office/powerpoint/2010/main" val="4661058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128331</TotalTime>
  <Words>23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Brin</vt:lpstr>
      <vt:lpstr>    Le développeur multimédia est analyse les besoins des entreprises et crée des programmes sur mesure , ou améliore ceux qui existent.     Une fois le logiciel créé, il le teste, en réalise la documentation technique, s'occupe du suivi et de la formation utilisateur.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6</cp:revision>
  <dcterms:created xsi:type="dcterms:W3CDTF">2019-06-10T13:17:33Z</dcterms:created>
  <dcterms:modified xsi:type="dcterms:W3CDTF">2019-06-12T11:44:59Z</dcterms:modified>
</cp:coreProperties>
</file>