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165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EEFAA-8DBF-4626-A255-2503A20D9767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E3EE2-7C6C-4AD5-8E26-1BB57CE9B6A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3EE2-7C6C-4AD5-8E26-1BB57CE9B6AE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F3B47B-63B8-489F-BA64-B3433C2ADA3D}" type="datetimeFigureOut">
              <a:rPr lang="fr-FR" smtClean="0"/>
              <a:pPr/>
              <a:t>11/09/2019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4DCA3F-9CF2-4124-8B38-BE3DB2BBF27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Developpement</a:t>
            </a:r>
            <a:r>
              <a:rPr lang="fr-FR" dirty="0" smtClean="0"/>
              <a:t> </a:t>
            </a:r>
            <a:r>
              <a:rPr lang="fr-FR" dirty="0" err="1" smtClean="0"/>
              <a:t>multémidia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Définition de devleppeur multémudia et son mission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Difinition </a:t>
            </a: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Le développeur multimédia conçoit et développe des produits et services multimédia online </a:t>
            </a:r>
            <a:r>
              <a:rPr lang="fr-FR"/>
              <a:t>ou </a:t>
            </a:r>
            <a:r>
              <a:rPr lang="fr-FR" smtClean="0"/>
              <a:t>offline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fr-F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Son mission </a:t>
            </a: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Analyse des besoins techniques du ou des clients</a:t>
            </a:r>
          </a:p>
          <a:p>
            <a:r>
              <a:rPr lang="fr-FR" dirty="0"/>
              <a:t>Proposition et la mise en œuvre de solutions adéquates</a:t>
            </a:r>
          </a:p>
          <a:p>
            <a:r>
              <a:rPr lang="fr-FR" dirty="0" smtClean="0"/>
              <a:t>Gestion </a:t>
            </a:r>
            <a:r>
              <a:rPr lang="fr-FR" dirty="0"/>
              <a:t>de la conduite technique du projet : application du scénario, manipulation d’outils graphiques, mise en œuvre internet</a:t>
            </a:r>
          </a:p>
          <a:p>
            <a:r>
              <a:rPr lang="fr-FR" dirty="0"/>
              <a:t>Participation à la conception des maquettes graphiques</a:t>
            </a:r>
          </a:p>
          <a:p>
            <a:r>
              <a:rPr lang="fr-FR" dirty="0"/>
              <a:t>Développement de toutes les fonctionnalités du site</a:t>
            </a:r>
          </a:p>
          <a:p>
            <a:r>
              <a:rPr lang="fr-FR" dirty="0"/>
              <a:t>Prise en compte des impératifs de codage</a:t>
            </a:r>
          </a:p>
          <a:p>
            <a:r>
              <a:rPr lang="fr-FR" dirty="0"/>
              <a:t>Définition du mode de navigation des utilisateurs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</TotalTime>
  <Words>90</Words>
  <Application>Microsoft Office PowerPoint</Application>
  <PresentationFormat>Affichage à l'écran 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Débit</vt:lpstr>
      <vt:lpstr> Developpement multémidia</vt:lpstr>
      <vt:lpstr>Difinition </vt:lpstr>
      <vt:lpstr>Son mission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Developpement multémidia</dc:title>
  <dc:creator>Utilisateur Windows</dc:creator>
  <cp:lastModifiedBy>Utilisateur Windows</cp:lastModifiedBy>
  <cp:revision>12</cp:revision>
  <dcterms:created xsi:type="dcterms:W3CDTF">2019-09-07T00:19:16Z</dcterms:created>
  <dcterms:modified xsi:type="dcterms:W3CDTF">2019-09-10T22:50:45Z</dcterms:modified>
</cp:coreProperties>
</file>