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79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3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216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740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93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93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81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603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6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59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75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2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78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53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36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35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49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DB439-3672-4C44-972E-1E3C88ABA29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FAA8-C3BA-438A-8D4E-6F29671EF7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354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CC715-DD34-46AB-8484-2F47699D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0130"/>
            <a:ext cx="9144000" cy="2387600"/>
          </a:xfrm>
        </p:spPr>
        <p:txBody>
          <a:bodyPr/>
          <a:lstStyle/>
          <a:p>
            <a:pPr algn="ctr"/>
            <a:r>
              <a:rPr lang="fr-FR" dirty="0"/>
              <a:t>Le métier du développeur Multimédia </a:t>
            </a:r>
          </a:p>
        </p:txBody>
      </p:sp>
    </p:spTree>
    <p:extLst>
      <p:ext uri="{BB962C8B-B14F-4D97-AF65-F5344CB8AC3E}">
        <p14:creationId xmlns:p14="http://schemas.microsoft.com/office/powerpoint/2010/main" val="80007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19F09-C36D-4557-974E-62794361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E311D-83D0-4C93-B71F-57180C87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25671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fr-FR" sz="3200" dirty="0"/>
              <a:t>Le développeur multimédia est un professionnel des logiciel des langages HTML et d’autre javascript ou </a:t>
            </a:r>
            <a:r>
              <a:rPr lang="fr-FR" sz="3200" dirty="0" err="1"/>
              <a:t>easyPHP</a:t>
            </a:r>
            <a:r>
              <a:rPr lang="fr-FR" sz="3200" dirty="0"/>
              <a:t> .</a:t>
            </a:r>
          </a:p>
          <a:p>
            <a:pPr algn="ctr"/>
            <a:r>
              <a:rPr lang="fr-FR" sz="3200" dirty="0"/>
              <a:t>Il conçoit et développe des produit et services multimédia online </a:t>
            </a:r>
            <a:r>
              <a:rPr lang="fr-FR" sz="3200"/>
              <a:t>ou offline .</a:t>
            </a:r>
            <a:endParaRPr lang="fr-FR" sz="3200" dirty="0"/>
          </a:p>
          <a:p>
            <a:pPr algn="ctr"/>
            <a:r>
              <a:rPr lang="fr-FR" sz="3200" dirty="0"/>
              <a:t>Il construit une application en assemblant et fusionnant des fichier de nature différentes à savoir du texte, des sons et des images.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075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4B330-97C5-4B1B-908D-54FC9FBE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Mission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B057FD-3EA4-45BB-BF46-486CCC32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3200" dirty="0"/>
              <a:t>Créer des sites web et des animation dans les sites </a:t>
            </a:r>
          </a:p>
          <a:p>
            <a:pPr algn="ctr"/>
            <a:r>
              <a:rPr lang="fr-FR" sz="3200" dirty="0"/>
              <a:t>Analyse des besoins technique ou des clients </a:t>
            </a:r>
          </a:p>
          <a:p>
            <a:pPr algn="ctr"/>
            <a:r>
              <a:rPr lang="fr-FR" sz="3200" dirty="0"/>
              <a:t>Participation à la conception des maquettes graphique </a:t>
            </a:r>
          </a:p>
          <a:p>
            <a:pPr algn="ctr"/>
            <a:r>
              <a:rPr lang="fr-FR" sz="3200" dirty="0"/>
              <a:t>Définition du mode de navigation des utilisateurs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5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FA605-B8D1-4EE0-B50A-A938790B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Compétences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2C25B-7F3E-48DB-A823-CDA3067B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/>
              <a:t>Maitrise des différents langage tels que : Flash , Java , C+ , C , Python </a:t>
            </a:r>
          </a:p>
          <a:p>
            <a:pPr algn="ctr"/>
            <a:r>
              <a:rPr lang="fr-FR" sz="3200" dirty="0"/>
              <a:t>Larges culture générale en informatique </a:t>
            </a:r>
          </a:p>
          <a:p>
            <a:pPr algn="ctr"/>
            <a:r>
              <a:rPr lang="fr-FR" sz="3200" dirty="0"/>
              <a:t>Une maitrise des technique de conception , modélisation et architecture d’application </a:t>
            </a:r>
          </a:p>
        </p:txBody>
      </p:sp>
    </p:spTree>
    <p:extLst>
      <p:ext uri="{BB962C8B-B14F-4D97-AF65-F5344CB8AC3E}">
        <p14:creationId xmlns:p14="http://schemas.microsoft.com/office/powerpoint/2010/main" val="352611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6E32F-CD86-4838-8B63-7870753E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Qualité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A1D50-0BAF-4CB9-825E-1248614A9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sz="3200" dirty="0"/>
              <a:t>Esprit méthodique</a:t>
            </a:r>
          </a:p>
          <a:p>
            <a:pPr algn="ctr"/>
            <a:r>
              <a:rPr lang="fr-FR" sz="3200" dirty="0"/>
              <a:t>Créativité </a:t>
            </a:r>
          </a:p>
          <a:p>
            <a:pPr algn="ctr"/>
            <a:r>
              <a:rPr lang="fr-FR" sz="3200" dirty="0"/>
              <a:t>Sens de l’écoute  </a:t>
            </a:r>
          </a:p>
          <a:p>
            <a:pPr algn="ctr"/>
            <a:r>
              <a:rPr lang="fr-FR" sz="3200" dirty="0"/>
              <a:t>Dynamisme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600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134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Le métier du développeur Multimédia </vt:lpstr>
      <vt:lpstr>Description </vt:lpstr>
      <vt:lpstr>Mission </vt:lpstr>
      <vt:lpstr>Compétences </vt:lpstr>
      <vt:lpstr>Qualité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6</cp:revision>
  <dcterms:created xsi:type="dcterms:W3CDTF">2019-06-10T15:31:48Z</dcterms:created>
  <dcterms:modified xsi:type="dcterms:W3CDTF">2019-06-10T16:44:53Z</dcterms:modified>
</cp:coreProperties>
</file>