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91FBA09-4A6A-4872-983B-4F5EBEC5934D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ABFEB71-81F3-4ECB-A353-741D61660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4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BA09-4A6A-4872-983B-4F5EBEC5934D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EB71-81F3-4ECB-A353-741D61660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40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1FBA09-4A6A-4872-983B-4F5EBEC5934D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BFEB71-81F3-4ECB-A353-741D61660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643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1FBA09-4A6A-4872-983B-4F5EBEC5934D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BFEB71-81F3-4ECB-A353-741D6166098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2233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1FBA09-4A6A-4872-983B-4F5EBEC5934D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BFEB71-81F3-4ECB-A353-741D61660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37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BA09-4A6A-4872-983B-4F5EBEC5934D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EB71-81F3-4ECB-A353-741D61660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290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BA09-4A6A-4872-983B-4F5EBEC5934D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EB71-81F3-4ECB-A353-741D61660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1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BA09-4A6A-4872-983B-4F5EBEC5934D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EB71-81F3-4ECB-A353-741D61660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01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1FBA09-4A6A-4872-983B-4F5EBEC5934D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BFEB71-81F3-4ECB-A353-741D61660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74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BA09-4A6A-4872-983B-4F5EBEC5934D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EB71-81F3-4ECB-A353-741D61660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19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1FBA09-4A6A-4872-983B-4F5EBEC5934D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BFEB71-81F3-4ECB-A353-741D61660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32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BA09-4A6A-4872-983B-4F5EBEC5934D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EB71-81F3-4ECB-A353-741D61660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44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BA09-4A6A-4872-983B-4F5EBEC5934D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EB71-81F3-4ECB-A353-741D61660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71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BA09-4A6A-4872-983B-4F5EBEC5934D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EB71-81F3-4ECB-A353-741D61660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91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BA09-4A6A-4872-983B-4F5EBEC5934D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EB71-81F3-4ECB-A353-741D61660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32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BA09-4A6A-4872-983B-4F5EBEC5934D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EB71-81F3-4ECB-A353-741D61660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75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BA09-4A6A-4872-983B-4F5EBEC5934D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EB71-81F3-4ECB-A353-741D61660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47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BA09-4A6A-4872-983B-4F5EBEC5934D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FEB71-81F3-4ECB-A353-741D61660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933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12" y="4132971"/>
            <a:ext cx="4222022" cy="2229192"/>
          </a:xfrm>
          <a:prstGeom prst="rect">
            <a:avLst/>
          </a:prstGeom>
          <a:effectLst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31786" y="691623"/>
            <a:ext cx="9144000" cy="2386892"/>
          </a:xfrm>
        </p:spPr>
        <p:txBody>
          <a:bodyPr>
            <a:normAutofit/>
            <a:scene3d>
              <a:camera prst="perspectiveBelow"/>
              <a:lightRig rig="threePt" dir="t">
                <a:rot lat="0" lon="0" rev="3000000"/>
              </a:lightRig>
            </a:scene3d>
            <a:sp3d z="146050" extrusionH="127000" contourW="69850">
              <a:bevelT w="152400" h="165100"/>
              <a:bevelB w="0" h="12700"/>
              <a:contourClr>
                <a:schemeClr val="accent2">
                  <a:lumMod val="50000"/>
                </a:schemeClr>
              </a:contourClr>
            </a:sp3d>
          </a:bodyPr>
          <a:lstStyle/>
          <a:p>
            <a:pPr algn="ctr"/>
            <a:r>
              <a:rPr lang="fr-FR" sz="4800" b="1" i="1" dirty="0">
                <a:pattFill prst="lgConfetti">
                  <a:fgClr>
                    <a:srgbClr val="FF0000"/>
                  </a:fgClr>
                  <a:bgClr>
                    <a:schemeClr val="bg1"/>
                  </a:bgClr>
                </a:pattFill>
                <a:effectLst>
                  <a:glow rad="546100">
                    <a:schemeClr val="accent2">
                      <a:satMod val="175000"/>
                      <a:alpha val="50000"/>
                    </a:schemeClr>
                  </a:glow>
                  <a:outerShdw blurRad="304800" algn="br" rotWithShape="0">
                    <a:schemeClr val="accent2">
                      <a:lumMod val="50000"/>
                    </a:schemeClr>
                  </a:outerShdw>
                  <a:reflection stA="0" endPos="63000" dist="406400" dir="5400000" sy="-100000" algn="bl" rotWithShape="0"/>
                </a:effectLst>
              </a:rPr>
              <a:t>La description </a:t>
            </a:r>
            <a:r>
              <a:rPr lang="fr-FR" sz="4800" b="1" i="1" dirty="0" smtClean="0">
                <a:pattFill prst="lgConfetti">
                  <a:fgClr>
                    <a:srgbClr val="FF0000"/>
                  </a:fgClr>
                  <a:bgClr>
                    <a:schemeClr val="bg1"/>
                  </a:bgClr>
                </a:pattFill>
                <a:effectLst>
                  <a:glow rad="546100">
                    <a:schemeClr val="accent2">
                      <a:satMod val="175000"/>
                      <a:alpha val="50000"/>
                    </a:schemeClr>
                  </a:glow>
                  <a:outerShdw blurRad="304800" algn="br" rotWithShape="0">
                    <a:schemeClr val="accent2">
                      <a:lumMod val="50000"/>
                    </a:schemeClr>
                  </a:outerShdw>
                  <a:reflection stA="0" endPos="63000" dist="406400" dir="5400000" sy="-100000" algn="bl" rotWithShape="0"/>
                </a:effectLst>
              </a:rPr>
              <a:t>de </a:t>
            </a:r>
            <a:r>
              <a:rPr lang="fr-FR" sz="4800" b="1" i="1" dirty="0">
                <a:pattFill prst="lgConfetti">
                  <a:fgClr>
                    <a:srgbClr val="FF0000"/>
                  </a:fgClr>
                  <a:bgClr>
                    <a:schemeClr val="bg1"/>
                  </a:bgClr>
                </a:pattFill>
                <a:effectLst>
                  <a:glow rad="546100">
                    <a:schemeClr val="accent2">
                      <a:satMod val="175000"/>
                      <a:alpha val="50000"/>
                    </a:schemeClr>
                  </a:glow>
                  <a:outerShdw blurRad="304800" algn="br" rotWithShape="0">
                    <a:schemeClr val="accent2">
                      <a:lumMod val="50000"/>
                    </a:schemeClr>
                  </a:outerShdw>
                  <a:reflection stA="0" endPos="63000" dist="406400" dir="5400000" sy="-100000" algn="bl" rotWithShape="0"/>
                </a:effectLst>
              </a:rPr>
              <a:t>métier </a:t>
            </a:r>
            <a:r>
              <a:rPr lang="fr-FR" sz="4800" b="1" i="1" dirty="0" smtClean="0">
                <a:pattFill prst="lgConfetti">
                  <a:fgClr>
                    <a:srgbClr val="FF0000"/>
                  </a:fgClr>
                  <a:bgClr>
                    <a:schemeClr val="bg1"/>
                  </a:bgClr>
                </a:pattFill>
                <a:effectLst>
                  <a:glow rad="546100">
                    <a:schemeClr val="accent2">
                      <a:satMod val="175000"/>
                      <a:alpha val="50000"/>
                    </a:schemeClr>
                  </a:glow>
                  <a:outerShdw blurRad="304800" algn="br" rotWithShape="0">
                    <a:schemeClr val="accent2">
                      <a:lumMod val="50000"/>
                    </a:schemeClr>
                  </a:outerShdw>
                  <a:reflection stA="0" endPos="63000" dist="406400" dir="5400000" sy="-100000" algn="bl" rotWithShape="0"/>
                </a:effectLst>
              </a:rPr>
              <a:t>de développement </a:t>
            </a:r>
            <a:r>
              <a:rPr lang="fr-FR" sz="4800" b="1" i="1" dirty="0">
                <a:pattFill prst="lgConfetti">
                  <a:fgClr>
                    <a:srgbClr val="FF0000"/>
                  </a:fgClr>
                  <a:bgClr>
                    <a:schemeClr val="bg1"/>
                  </a:bgClr>
                </a:pattFill>
                <a:effectLst>
                  <a:glow rad="546100">
                    <a:schemeClr val="accent2">
                      <a:satMod val="175000"/>
                      <a:alpha val="50000"/>
                    </a:schemeClr>
                  </a:glow>
                  <a:outerShdw blurRad="304800" algn="br" rotWithShape="0">
                    <a:schemeClr val="accent2">
                      <a:lumMod val="50000"/>
                    </a:schemeClr>
                  </a:outerShdw>
                  <a:reflection stA="0" endPos="63000" dist="406400" dir="5400000" sy="-100000" algn="bl" rotWithShape="0"/>
                </a:effectLst>
              </a:rPr>
              <a:t>multimédia</a:t>
            </a:r>
            <a:br>
              <a:rPr lang="fr-FR" sz="4800" b="1" i="1" dirty="0">
                <a:pattFill prst="lgConfetti">
                  <a:fgClr>
                    <a:srgbClr val="FF0000"/>
                  </a:fgClr>
                  <a:bgClr>
                    <a:schemeClr val="bg1"/>
                  </a:bgClr>
                </a:pattFill>
                <a:effectLst>
                  <a:glow rad="546100">
                    <a:schemeClr val="accent2">
                      <a:satMod val="175000"/>
                      <a:alpha val="50000"/>
                    </a:schemeClr>
                  </a:glow>
                  <a:outerShdw blurRad="304800" algn="br" rotWithShape="0">
                    <a:schemeClr val="accent2">
                      <a:lumMod val="50000"/>
                    </a:schemeClr>
                  </a:outerShdw>
                  <a:reflection stA="0" endPos="63000" dist="406400" dir="5400000" sy="-100000" algn="bl" rotWithShape="0"/>
                </a:effectLst>
              </a:rPr>
            </a:br>
            <a:endParaRPr lang="fr-FR" sz="4800" b="1" i="1" dirty="0">
              <a:pattFill prst="lgConfetti">
                <a:fgClr>
                  <a:srgbClr val="FF0000"/>
                </a:fgClr>
                <a:bgClr>
                  <a:schemeClr val="bg1"/>
                </a:bgClr>
              </a:pattFill>
              <a:effectLst>
                <a:glow rad="546100">
                  <a:schemeClr val="accent2">
                    <a:satMod val="175000"/>
                    <a:alpha val="50000"/>
                  </a:schemeClr>
                </a:glow>
                <a:outerShdw blurRad="304800" algn="br" rotWithShape="0">
                  <a:schemeClr val="accent2">
                    <a:lumMod val="50000"/>
                  </a:schemeClr>
                </a:outerShdw>
                <a:reflection stA="0" endPos="63000" dist="406400" dir="5400000" sy="-100000" algn="bl" rotWithShape="0"/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152" y="2402058"/>
            <a:ext cx="11885634" cy="427657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02060"/>
                </a:solidFill>
              </a:rPr>
              <a:t>→</a:t>
            </a:r>
            <a:r>
              <a:rPr lang="fr-FR" sz="1600" dirty="0" smtClean="0"/>
              <a:t>            La développement multimédia un métier qui est très important dans notre vie , Est faite par</a:t>
            </a:r>
            <a:r>
              <a:rPr lang="ar-MA" sz="1600" dirty="0" smtClean="0"/>
              <a:t> </a:t>
            </a:r>
            <a:r>
              <a:rPr lang="fr-FR" sz="1600" b="1" i="1" dirty="0" smtClean="0">
                <a:solidFill>
                  <a:srgbClr val="FF0000"/>
                </a:solidFill>
              </a:rPr>
              <a:t>un développeur </a:t>
            </a:r>
            <a:r>
              <a:rPr lang="fr-FR" sz="1600" dirty="0" smtClean="0"/>
              <a:t>qui ultilise Un ensemble de programmes</a:t>
            </a:r>
            <a:r>
              <a:rPr lang="ar-MA" sz="1600" dirty="0" smtClean="0"/>
              <a:t> </a:t>
            </a:r>
            <a:r>
              <a:rPr lang="fr-FR" sz="1600" dirty="0" smtClean="0"/>
              <a:t>comme </a:t>
            </a:r>
            <a:r>
              <a:rPr lang="fr-FR" sz="1600" b="1" i="1" u="sng" dirty="0" smtClean="0">
                <a:solidFill>
                  <a:srgbClr val="002060"/>
                </a:solidFill>
              </a:rPr>
              <a:t>java</a:t>
            </a:r>
            <a:r>
              <a:rPr lang="fr-FR" sz="1600" dirty="0" smtClean="0">
                <a:solidFill>
                  <a:srgbClr val="002060"/>
                </a:solidFill>
              </a:rPr>
              <a:t> </a:t>
            </a:r>
            <a:r>
              <a:rPr lang="fr-FR" sz="1600" dirty="0" smtClean="0"/>
              <a:t>ou</a:t>
            </a:r>
            <a:r>
              <a:rPr lang="fr-FR" sz="1600" dirty="0" smtClean="0">
                <a:solidFill>
                  <a:srgbClr val="002060"/>
                </a:solidFill>
              </a:rPr>
              <a:t> </a:t>
            </a:r>
            <a:r>
              <a:rPr lang="fr-FR" sz="1600" b="1" i="1" u="sng" dirty="0" smtClean="0">
                <a:solidFill>
                  <a:srgbClr val="002060"/>
                </a:solidFill>
              </a:rPr>
              <a:t>c++</a:t>
            </a:r>
            <a:r>
              <a:rPr lang="fr-FR" sz="1600" b="1" i="1" dirty="0" smtClean="0">
                <a:solidFill>
                  <a:srgbClr val="002060"/>
                </a:solidFill>
              </a:rPr>
              <a:t> </a:t>
            </a:r>
            <a:r>
              <a:rPr lang="fr-FR" sz="1600" dirty="0" smtClean="0"/>
              <a:t>… ect , qu’ils sont les langues maternelles de la programmation . Et on trouve aussi la langue de </a:t>
            </a:r>
            <a:r>
              <a:rPr lang="fr-FR" sz="1600" b="1" i="1" u="sng" dirty="0" smtClean="0">
                <a:solidFill>
                  <a:srgbClr val="002060"/>
                </a:solidFill>
              </a:rPr>
              <a:t>html</a:t>
            </a:r>
            <a:r>
              <a:rPr lang="fr-FR" sz="1600" dirty="0" smtClean="0">
                <a:solidFill>
                  <a:srgbClr val="002060"/>
                </a:solidFill>
              </a:rPr>
              <a:t> </a:t>
            </a:r>
            <a:r>
              <a:rPr lang="fr-FR" sz="1600" dirty="0" smtClean="0"/>
              <a:t>ou </a:t>
            </a:r>
            <a:r>
              <a:rPr lang="fr-FR" sz="1600" b="1" i="1" u="sng" dirty="0" smtClean="0">
                <a:solidFill>
                  <a:srgbClr val="002060"/>
                </a:solidFill>
              </a:rPr>
              <a:t>css</a:t>
            </a:r>
            <a:r>
              <a:rPr lang="fr-FR" sz="1600" dirty="0" smtClean="0">
                <a:solidFill>
                  <a:srgbClr val="002060"/>
                </a:solidFill>
              </a:rPr>
              <a:t> </a:t>
            </a:r>
            <a:r>
              <a:rPr lang="fr-FR" sz="1600" dirty="0" smtClean="0"/>
              <a:t>... Ect . À partir de ces programmes le pregrammeur transmet ce qu’il veut au déstinataire soit à partir d’un site ou d’un application . </a:t>
            </a:r>
            <a:endParaRPr lang="fr-FR" sz="1600" dirty="0"/>
          </a:p>
          <a:p>
            <a:pPr algn="l"/>
            <a:endParaRPr lang="fr-FR" sz="2400" u="sng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6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54</TotalTime>
  <Words>84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Traînée de condensation</vt:lpstr>
      <vt:lpstr>La description de métier de développement multimédia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description du métier du développement multimédia</dc:title>
  <dc:creator>omar zaoujal</dc:creator>
  <cp:lastModifiedBy>omar zaoujal</cp:lastModifiedBy>
  <cp:revision>11</cp:revision>
  <dcterms:created xsi:type="dcterms:W3CDTF">2019-09-06T22:51:12Z</dcterms:created>
  <dcterms:modified xsi:type="dcterms:W3CDTF">2019-09-07T15:19:15Z</dcterms:modified>
</cp:coreProperties>
</file>