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97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25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04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2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0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2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2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2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1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7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7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5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D195-E7A1-4F1E-B2C1-E7AF12C90C42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8C4914-573B-4FF6-BADA-6F2C8EFA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/>
              <a:t>La Programmation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dirty="0" smtClean="0"/>
              <a:t>Définition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/>
              <a:t>Étapes pour créer un programme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/>
              <a:t>Les mots clé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1355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6111" y="-669702"/>
            <a:ext cx="9144000" cy="2387600"/>
          </a:xfrm>
        </p:spPr>
        <p:txBody>
          <a:bodyPr>
            <a:normAutofit/>
          </a:bodyPr>
          <a:lstStyle/>
          <a:p>
            <a:r>
              <a:rPr lang="fr-FR" sz="4400" b="1" dirty="0" smtClean="0"/>
              <a:t>Définition de la Programmation </a:t>
            </a:r>
            <a:endParaRPr lang="fr-FR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5509" y="2234955"/>
            <a:ext cx="10101330" cy="4125286"/>
          </a:xfrm>
        </p:spPr>
        <p:txBody>
          <a:bodyPr>
            <a:normAutofit/>
          </a:bodyPr>
          <a:lstStyle/>
          <a:p>
            <a:pPr algn="l"/>
            <a:r>
              <a:rPr lang="fr-FR" sz="3300" dirty="0">
                <a:solidFill>
                  <a:schemeClr val="tx1"/>
                </a:solidFill>
              </a:rPr>
              <a:t>La programmation est l’ensemble des tâches qui permet de créer un programme</a:t>
            </a:r>
            <a:r>
              <a:rPr lang="fr-FR" sz="33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fr-FR" sz="3300" dirty="0">
                <a:solidFill>
                  <a:schemeClr val="tx1"/>
                </a:solidFill>
              </a:rPr>
              <a:t>Un programme est un liste de tâches que l’ordinateur exécute.</a:t>
            </a:r>
          </a:p>
          <a:p>
            <a:pPr algn="l"/>
            <a:r>
              <a:rPr lang="fr-FR" sz="3300" dirty="0">
                <a:solidFill>
                  <a:schemeClr val="tx1"/>
                </a:solidFill>
              </a:rPr>
              <a:t>La liste des tâches d’un programme est écrite dans un langage de programmation</a:t>
            </a:r>
            <a:r>
              <a:rPr lang="fr-FR" sz="3300" dirty="0" smtClean="0"/>
              <a:t>.</a:t>
            </a:r>
            <a:endParaRPr lang="fr-FR" sz="3300" dirty="0"/>
          </a:p>
        </p:txBody>
      </p:sp>
    </p:spTree>
    <p:extLst>
      <p:ext uri="{BB962C8B-B14F-4D97-AF65-F5344CB8AC3E}">
        <p14:creationId xmlns:p14="http://schemas.microsoft.com/office/powerpoint/2010/main" val="1018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0365" y="17171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dirty="0" smtClean="0"/>
              <a:t>Etapes pour Ecrire un Programme</a:t>
            </a:r>
            <a:endParaRPr lang="fr-FR" sz="4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64261"/>
            <a:ext cx="10787130" cy="4806995"/>
          </a:xfrm>
        </p:spPr>
        <p:txBody>
          <a:bodyPr>
            <a:normAutofit fontScale="47500" lnSpcReduction="20000"/>
          </a:bodyPr>
          <a:lstStyle/>
          <a:p>
            <a:r>
              <a:rPr lang="fr-FR" sz="5100" dirty="0" smtClean="0"/>
              <a:t>LE CAHIER DES CHARGES: Il faut d’abord avoir le cahier des </a:t>
            </a:r>
          </a:p>
          <a:p>
            <a:pPr marL="0" indent="0">
              <a:buNone/>
            </a:pPr>
            <a:r>
              <a:rPr lang="fr-FR" sz="5100" dirty="0" smtClean="0"/>
              <a:t>charges dans lequel on a les demandes et besoins des utilisateurs</a:t>
            </a:r>
          </a:p>
          <a:p>
            <a:r>
              <a:rPr lang="fr-FR" sz="5100" dirty="0" smtClean="0"/>
              <a:t>L’ANALYSE: savoir quel logiciel/Application a créer</a:t>
            </a:r>
            <a:r>
              <a:rPr lang="fr-FR" sz="5100" dirty="0"/>
              <a:t>,</a:t>
            </a:r>
          </a:p>
          <a:p>
            <a:r>
              <a:rPr lang="fr-FR" sz="5100" dirty="0" smtClean="0"/>
              <a:t>Il faut noter </a:t>
            </a:r>
            <a:r>
              <a:rPr lang="fr-FR" sz="5100" dirty="0"/>
              <a:t>tout sur un </a:t>
            </a:r>
            <a:r>
              <a:rPr lang="fr-FR" sz="5100" dirty="0" smtClean="0"/>
              <a:t>papier,</a:t>
            </a:r>
            <a:endParaRPr lang="fr-FR" sz="5100" dirty="0"/>
          </a:p>
          <a:p>
            <a:r>
              <a:rPr lang="fr-FR" sz="5100" dirty="0" smtClean="0"/>
              <a:t>LE CHOIX DU LANGAGE: ensuite </a:t>
            </a:r>
            <a:r>
              <a:rPr lang="fr-FR" sz="5100" dirty="0"/>
              <a:t>choisir un langage de programmation, comme Visual Basic, Java, C++ ou l'assembleur. Il faut choisir un langage selon </a:t>
            </a:r>
            <a:r>
              <a:rPr lang="fr-FR" sz="5100" dirty="0" smtClean="0"/>
              <a:t>les </a:t>
            </a:r>
            <a:r>
              <a:rPr lang="fr-FR" sz="5100" dirty="0"/>
              <a:t>besoins et </a:t>
            </a:r>
            <a:r>
              <a:rPr lang="fr-FR" sz="5100" dirty="0" smtClean="0"/>
              <a:t>les envies du Programmeur.</a:t>
            </a:r>
            <a:endParaRPr lang="fr-FR" sz="5100" dirty="0"/>
          </a:p>
          <a:p>
            <a:r>
              <a:rPr lang="fr-FR" sz="5100" dirty="0" smtClean="0"/>
              <a:t>LE CODAGE: Ensuite</a:t>
            </a:r>
            <a:r>
              <a:rPr lang="fr-FR" sz="5100" dirty="0"/>
              <a:t>, il faut choisir l'environnement de développement, qui va également compiler ton code </a:t>
            </a:r>
            <a:r>
              <a:rPr lang="fr-FR" sz="5100" dirty="0" smtClean="0"/>
              <a:t>source. les </a:t>
            </a:r>
            <a:r>
              <a:rPr lang="fr-FR" sz="5100" dirty="0"/>
              <a:t>logiciels ne </a:t>
            </a:r>
            <a:r>
              <a:rPr lang="fr-FR" sz="5100" dirty="0" smtClean="0"/>
              <a:t>compile </a:t>
            </a:r>
            <a:r>
              <a:rPr lang="fr-FR" sz="5100" dirty="0"/>
              <a:t>qu'un langage de programmation</a:t>
            </a:r>
            <a:r>
              <a:rPr lang="fr-FR" sz="5100" dirty="0" smtClean="0"/>
              <a:t>.</a:t>
            </a:r>
          </a:p>
          <a:p>
            <a:r>
              <a:rPr lang="fr-FR" sz="5100" dirty="0" smtClean="0"/>
              <a:t>LE TEST : il faut enfin tester si le programme fonctionne, et si il est besoin encore des modifications.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2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9002" y="33914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 smtClean="0"/>
              <a:t>Les Mots clé</a:t>
            </a:r>
            <a:endParaRPr lang="fr-FR" sz="54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68981" y="1169030"/>
            <a:ext cx="4542422" cy="4934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Programmation</a:t>
            </a:r>
          </a:p>
          <a:p>
            <a:pPr>
              <a:lnSpc>
                <a:spcPct val="100000"/>
              </a:lnSpc>
            </a:pPr>
            <a:r>
              <a:rPr lang="fr-FR" altLang="fr-FR" sz="3200" dirty="0" smtClean="0"/>
              <a:t>Taches</a:t>
            </a:r>
          </a:p>
          <a:p>
            <a:pPr>
              <a:lnSpc>
                <a:spcPct val="100000"/>
              </a:lnSpc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Programme</a:t>
            </a:r>
          </a:p>
          <a:p>
            <a:pPr>
              <a:lnSpc>
                <a:spcPct val="100000"/>
              </a:lnSpc>
            </a:pPr>
            <a:r>
              <a:rPr lang="fr-FR" altLang="fr-FR" sz="3200" dirty="0" smtClean="0"/>
              <a:t>Langage</a:t>
            </a:r>
          </a:p>
          <a:p>
            <a:pPr>
              <a:lnSpc>
                <a:spcPct val="100000"/>
              </a:lnSpc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Ecrire</a:t>
            </a:r>
          </a:p>
          <a:p>
            <a:pPr>
              <a:lnSpc>
                <a:spcPct val="100000"/>
              </a:lnSpc>
            </a:pPr>
            <a:r>
              <a:rPr lang="fr-FR" altLang="fr-FR" sz="3200" dirty="0" smtClean="0"/>
              <a:t>Logiciel</a:t>
            </a:r>
          </a:p>
          <a:p>
            <a:pPr>
              <a:lnSpc>
                <a:spcPct val="100000"/>
              </a:lnSpc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</a:p>
          <a:p>
            <a:pPr>
              <a:lnSpc>
                <a:spcPct val="100000"/>
              </a:lnSpc>
            </a:pPr>
            <a:r>
              <a:rPr lang="fr-FR" altLang="fr-FR" sz="3200" dirty="0" smtClean="0"/>
              <a:t>Codage</a:t>
            </a:r>
          </a:p>
          <a:p>
            <a:pPr>
              <a:lnSpc>
                <a:spcPct val="100000"/>
              </a:lnSpc>
            </a:pPr>
            <a:r>
              <a:rPr lang="fr-FR" altLang="fr-FR" sz="3200" dirty="0" smtClean="0"/>
              <a:t>Compiler</a:t>
            </a:r>
          </a:p>
          <a:p>
            <a:pPr algn="ctr">
              <a:lnSpc>
                <a:spcPct val="100000"/>
              </a:lnSpc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06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196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La Programmation</vt:lpstr>
      <vt:lpstr>Définition de la Programmation </vt:lpstr>
      <vt:lpstr>Etapes pour Ecrire un Programme</vt:lpstr>
      <vt:lpstr>Les Mots clé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la Programmation</dc:title>
  <dc:creator>omar zaoujal</dc:creator>
  <cp:lastModifiedBy>omar zaoujal</cp:lastModifiedBy>
  <cp:revision>4</cp:revision>
  <dcterms:created xsi:type="dcterms:W3CDTF">2019-09-11T11:07:57Z</dcterms:created>
  <dcterms:modified xsi:type="dcterms:W3CDTF">2019-09-11T11:29:45Z</dcterms:modified>
</cp:coreProperties>
</file>