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7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8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0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44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74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1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17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28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6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8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9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00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9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52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5076D-3E28-4CC5-998D-8D7DB5848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972" y="1473946"/>
            <a:ext cx="8676222" cy="2869097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err="1">
                <a:solidFill>
                  <a:schemeClr val="tx1">
                    <a:lumMod val="95000"/>
                  </a:schemeClr>
                </a:solidFill>
              </a:rPr>
              <a:t>Prénom</a:t>
            </a:r>
            <a:r>
              <a:rPr lang="en-US" sz="2800" b="1" u="sng" dirty="0">
                <a:solidFill>
                  <a:schemeClr val="tx1">
                    <a:lumMod val="95000"/>
                  </a:schemeClr>
                </a:solidFill>
              </a:rPr>
              <a:t> :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 Rim </a:t>
            </a:r>
            <a:br>
              <a:rPr lang="en-US" sz="28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800" b="1" u="sng" dirty="0">
                <a:solidFill>
                  <a:schemeClr val="tx1">
                    <a:lumMod val="95000"/>
                  </a:schemeClr>
                </a:solidFill>
              </a:rPr>
              <a:t>Nom :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  chaaibi </a:t>
            </a:r>
            <a:br>
              <a:rPr lang="en-US" sz="28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800" b="1" u="sng" dirty="0">
                <a:solidFill>
                  <a:schemeClr val="tx1">
                    <a:lumMod val="95000"/>
                  </a:schemeClr>
                </a:solidFill>
              </a:rPr>
              <a:t>Nom </a:t>
            </a:r>
            <a:r>
              <a:rPr lang="en-US" sz="2800" b="1" u="sng" dirty="0" err="1">
                <a:solidFill>
                  <a:schemeClr val="tx1">
                    <a:lumMod val="95000"/>
                  </a:schemeClr>
                </a:solidFill>
              </a:rPr>
              <a:t>d’activité</a:t>
            </a:r>
            <a:r>
              <a:rPr lang="en-US" sz="2800" b="1" u="sng" dirty="0">
                <a:solidFill>
                  <a:schemeClr val="tx1">
                    <a:lumMod val="95000"/>
                  </a:schemeClr>
                </a:solidFill>
              </a:rPr>
              <a:t> :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 Lecture et choix des </a:t>
            </a:r>
            <a:r>
              <a:rPr lang="en-US" sz="2800" b="1" dirty="0" err="1">
                <a:solidFill>
                  <a:schemeClr val="tx1">
                    <a:lumMod val="95000"/>
                  </a:schemeClr>
                </a:solidFill>
              </a:rPr>
              <a:t>tuteurs</a:t>
            </a:r>
            <a:br>
              <a:rPr lang="en-US" sz="28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800" b="1" u="sng" dirty="0">
                <a:solidFill>
                  <a:schemeClr val="tx1">
                    <a:lumMod val="95000"/>
                  </a:schemeClr>
                </a:solidFill>
              </a:rPr>
              <a:t>Nom de </a:t>
            </a:r>
            <a:r>
              <a:rPr lang="en-US" sz="2800" b="1" u="sng" dirty="0" err="1">
                <a:solidFill>
                  <a:schemeClr val="tx1">
                    <a:lumMod val="95000"/>
                  </a:schemeClr>
                </a:solidFill>
              </a:rPr>
              <a:t>projet</a:t>
            </a:r>
            <a:r>
              <a:rPr lang="en-US" sz="2800" b="1" u="sng" dirty="0">
                <a:solidFill>
                  <a:schemeClr val="tx1">
                    <a:lumMod val="95000"/>
                  </a:schemeClr>
                </a:solidFill>
              </a:rPr>
              <a:t> :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 Definition de l’algorithme et résume</a:t>
            </a:r>
            <a:endParaRPr lang="fr-FR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4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94FBF-DE0F-4535-98C3-102E3B3B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dobe Caslon Pro" panose="0205050205050A020403" pitchFamily="18" charset="0"/>
                <a:ea typeface="Adobe Kaiti Std R" panose="02020400000000000000" pitchFamily="18" charset="-128"/>
              </a:rPr>
              <a:t>Définition de l’algorithme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14BE4-A1D1-4863-89DF-64F542CF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878" y="2080592"/>
            <a:ext cx="9905998" cy="2888974"/>
          </a:xfrm>
        </p:spPr>
        <p:txBody>
          <a:bodyPr/>
          <a:lstStyle/>
          <a:p>
            <a:pPr marL="0" indent="0">
              <a:buNone/>
            </a:pPr>
            <a:r>
              <a:rPr lang="fr-FR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Un Algorithme</a:t>
            </a:r>
            <a:r>
              <a:rPr lang="fr-FR" sz="2800" dirty="0"/>
              <a:t> est une procédure bien définie qui prend les entrées et produit le sorties, Ce dernier est important pour réaliser un programme informatique en fonction des ressources disponibles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24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C3302-BD90-4C75-8891-0CE3C6FA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étapes de création d’un 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0BCAD-366E-41B8-8105-522F4D4B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• Préparation du traitement :</a:t>
            </a:r>
          </a:p>
          <a:p>
            <a:r>
              <a:rPr lang="fr-FR" dirty="0"/>
              <a:t> • données nécessaires à la résolution du problème </a:t>
            </a:r>
          </a:p>
          <a:p>
            <a:r>
              <a:rPr lang="fr-FR" dirty="0"/>
              <a:t>•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Traitement :</a:t>
            </a:r>
          </a:p>
          <a:p>
            <a:r>
              <a:rPr lang="fr-FR" dirty="0"/>
              <a:t>• résolution pas à pas, • après décomposition en sous-problèmes si nécessaire </a:t>
            </a:r>
          </a:p>
          <a:p>
            <a:r>
              <a:rPr lang="fr-FR" dirty="0"/>
              <a:t>•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Edition des résultats :</a:t>
            </a:r>
          </a:p>
          <a:p>
            <a:r>
              <a:rPr lang="fr-FR" dirty="0"/>
              <a:t>• impression à l’écran, • dans un fichier, etc.</a:t>
            </a:r>
          </a:p>
        </p:txBody>
      </p:sp>
    </p:spTree>
    <p:extLst>
      <p:ext uri="{BB962C8B-B14F-4D97-AF65-F5344CB8AC3E}">
        <p14:creationId xmlns:p14="http://schemas.microsoft.com/office/powerpoint/2010/main" val="312830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B38D1-726A-4968-A8AC-E9FCA1EE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b="1" u="sng" dirty="0"/>
              <a:t> Les instructions d’algorithme: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A70AB-B824-4F12-80E9-ECED04DA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4000" b="1" dirty="0">
                <a:effectLst/>
              </a:rPr>
              <a:t>L'affectation</a:t>
            </a:r>
            <a:r>
              <a:rPr lang="fr-FR" dirty="0">
                <a:effectLst/>
              </a:rPr>
              <a:t> permet d'affecter une valeur à une variable. Elle est symbolisée en algorithmique par "←".</a:t>
            </a:r>
            <a:br>
              <a:rPr lang="fr-FR" dirty="0"/>
            </a:br>
            <a:r>
              <a:rPr lang="fr-FR" dirty="0">
                <a:effectLst/>
              </a:rPr>
              <a:t>Le signe "←" précise le sens de l'affectation</a:t>
            </a:r>
          </a:p>
          <a:p>
            <a:r>
              <a:rPr lang="fr-FR" sz="4000" b="1" dirty="0">
                <a:effectLst/>
              </a:rPr>
              <a:t>L’affichage</a:t>
            </a:r>
          </a:p>
          <a:p>
            <a:r>
              <a:rPr lang="fr-FR" sz="4000" b="1" dirty="0">
                <a:effectLst/>
              </a:rPr>
              <a:t>L’écriture.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647941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41</TotalTime>
  <Words>113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Adobe Caslon Pro</vt:lpstr>
      <vt:lpstr>Arial</vt:lpstr>
      <vt:lpstr>Century Gothic</vt:lpstr>
      <vt:lpstr>Maillage</vt:lpstr>
      <vt:lpstr>Prénom : Rim  Nom :  chaaibi  Nom d’activité : Lecture et choix des tuteurs Nom de projet : Definition de l’algorithme et résume</vt:lpstr>
      <vt:lpstr>Définition de l’algorithme</vt:lpstr>
      <vt:lpstr>Les étapes de création d’un algorithme</vt:lpstr>
      <vt:lpstr> Les instructions d’algorithme: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Prénom : Rim  Nom :  chaaibi  Nom d’activité : Lecture et choix des tuteur Nom de projet : Definition de l’algorithme et résume</dc:title>
  <dc:creator>Stagiaire</dc:creator>
  <cp:lastModifiedBy>Stagiaire</cp:lastModifiedBy>
  <cp:revision>5</cp:revision>
  <dcterms:created xsi:type="dcterms:W3CDTF">2019-09-14T11:37:25Z</dcterms:created>
  <dcterms:modified xsi:type="dcterms:W3CDTF">2019-09-14T12:19:13Z</dcterms:modified>
</cp:coreProperties>
</file>