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09D69-1F5F-4148-A979-AB71B8E66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2C160F-8A9A-4DD7-B76D-9A961925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3C60A-C425-4686-B4E1-7228592C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963FC-664A-4EEE-86C4-35CD715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F1053-5562-44A6-8A93-5F2454A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9A18B-1873-4655-8839-6F977D63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C6C7C2-F440-4EEC-859F-FC4F807F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45269-F245-4BF8-8202-7173E915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B5E1B-94A7-4ED8-AC34-E61F7114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23203-D72B-41DB-82CE-A137F9B0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12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7C6C8F-A17E-4C8A-9E74-C2A60291E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C4193A-3DDA-41D5-9E64-50CF750B1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F1F04-7F97-45EF-A320-7EB698B3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1460F-89F7-408D-B2A1-8EBC77B0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E4D346-DE46-40ED-B324-AE100156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4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4801F-ADE5-4ED5-85B6-49B4BA6B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00C79-E9CB-4100-BBE7-2BDBF7AB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0D64F-73BF-4723-9DF9-621703B4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2017C-6C12-4CAD-AF67-3450D129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65B3F-264C-4B1A-BEB0-BE5078F4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119DF-649C-4562-BCDF-EAD7C9DB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13490A-C7C8-41F8-9E85-C6A8F177C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59D99-D198-4F85-AF0C-2751EB14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20403-E4C8-4D78-BE80-F9A5C99F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421EC-3E06-4F16-B66F-62738B81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78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7B950-AD29-4E82-8CEA-CBFF46FE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6C328-E53E-4CF2-BEA9-35522B039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EBB5AB-C2E4-4597-BA48-1C214062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82C0AE-6497-4E40-8765-11FF5388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C2F940-9F2E-4DD6-A7AA-6111F143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ACE2F-EEE8-4873-96A3-974CB7F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0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E2F8F-DFB2-4D9A-A57E-85319F6C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5AFE28-F0B6-4B8C-B700-BFD65AD2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A1AED0-7AF6-4211-B2A1-B585BCDEF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544441-DA2C-4372-B971-44237CFE4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A29181-D09B-4764-B42E-7D7408192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E1155A-710D-4414-A888-68887307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361D3B-D785-41A3-9B9B-8A242D62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824C9D-E55A-4696-A91A-39CE2BDD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910BB-55C3-4B0C-A582-EA82C446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63E736-3410-41E3-9A28-E06400FD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B2173C-3556-47A5-81AE-3E3F274A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8F2F6D-7EB7-48E0-B1C9-E93F2A27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6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4FEC6B-7280-43B0-9D98-F60C5459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9061F4-B8E2-41EB-A443-090CCC83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D59405-82DC-4E01-BEE4-4E16F0E2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4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737CB-6AAF-4D5B-B32E-6C36AF33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971B2-90F6-441F-A375-26F36B60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4056BB-6829-4C8F-998B-2A144838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B46F74-A69C-4E2E-946D-CA1B1ED5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86A819-D7E5-4DAC-AB97-905CFC58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D8C9EF-5FC0-485B-8259-C5790D9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4BA3B-430A-43E4-971F-39CC43D6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E47997-01E9-4FCF-9B58-1658D027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D01898-B064-417B-87C4-9A52301E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F90C0C-9C05-48C0-AB79-FC7EFB4B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D04CA-971B-4E72-AEC6-15BFAB02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548E1D-058B-47C3-A052-E48E1835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2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A7A683-A662-4175-A694-BE2DC3D6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28EDA1-2643-4C91-B2E1-4D6654CC5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22421-C085-43FF-AA6D-C1406B176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3DF1-95C6-4681-9605-17B82E56FE62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1B26C-BAA4-4E40-9F12-BDEFFF30F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7E1CF-8F75-4757-BA4F-C546FB4D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63F-58B8-4EE3-A04F-386BF6262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7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76EB8-C2EF-4DD8-885E-75DB8551B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Programmation structurée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AAAB98-3EBD-4D01-8795-81593C010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fr-FR" dirty="0"/>
              <a:t>Par : SOUKAINA HNIN</a:t>
            </a:r>
          </a:p>
        </p:txBody>
      </p:sp>
    </p:spTree>
    <p:extLst>
      <p:ext uri="{BB962C8B-B14F-4D97-AF65-F5344CB8AC3E}">
        <p14:creationId xmlns:p14="http://schemas.microsoft.com/office/powerpoint/2010/main" val="223008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5AFFE-79C1-4FB1-B617-54A3DC84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351873"/>
            <a:ext cx="9843052" cy="1325563"/>
          </a:xfrm>
        </p:spPr>
        <p:txBody>
          <a:bodyPr/>
          <a:lstStyle/>
          <a:p>
            <a:pPr algn="ctr"/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 de programmation structurée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583F5-2A7A-4EA5-BA81-F2C2CC71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programmation structurée est une technique puissante, éprouvée, qui s’adapte à la plupart des langages, en particulier, aux langages PASCAL, ADA, LOGO qui, sur le plan de leur structure interne, appliquent les concepts de cette technique de programmation.</a:t>
            </a:r>
          </a:p>
        </p:txBody>
      </p:sp>
    </p:spTree>
    <p:extLst>
      <p:ext uri="{BB962C8B-B14F-4D97-AF65-F5344CB8AC3E}">
        <p14:creationId xmlns:p14="http://schemas.microsoft.com/office/powerpoint/2010/main" val="62898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288EB-FEBB-4C86-9BC3-B2A80AE5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1" y="365125"/>
            <a:ext cx="10515600" cy="1325563"/>
          </a:xfrm>
        </p:spPr>
        <p:txBody>
          <a:bodyPr/>
          <a:lstStyle/>
          <a:p>
            <a:pPr algn="ctr"/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9393B-3517-49CA-A716-34038B82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PASCAL</a:t>
            </a:r>
          </a:p>
          <a:p>
            <a:r>
              <a:rPr lang="fr-FR" dirty="0"/>
              <a:t>LOGO</a:t>
            </a:r>
          </a:p>
          <a:p>
            <a:r>
              <a:rPr lang="fr-FR" dirty="0"/>
              <a:t>ADA</a:t>
            </a:r>
          </a:p>
        </p:txBody>
      </p:sp>
    </p:spTree>
    <p:extLst>
      <p:ext uri="{BB962C8B-B14F-4D97-AF65-F5344CB8AC3E}">
        <p14:creationId xmlns:p14="http://schemas.microsoft.com/office/powerpoint/2010/main" val="2821406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Programmation structurée</vt:lpstr>
      <vt:lpstr>Définition de programmation structurée</vt:lpstr>
      <vt:lpstr>Les mots clés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structurée</dc:title>
  <dc:creator>Stagiaire</dc:creator>
  <cp:lastModifiedBy>Stagiaire</cp:lastModifiedBy>
  <cp:revision>1</cp:revision>
  <dcterms:created xsi:type="dcterms:W3CDTF">2019-12-02T08:31:00Z</dcterms:created>
  <dcterms:modified xsi:type="dcterms:W3CDTF">2019-12-02T08:38:55Z</dcterms:modified>
</cp:coreProperties>
</file>